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1" r:id="rId3"/>
    <p:sldId id="262" r:id="rId4"/>
    <p:sldId id="263" r:id="rId5"/>
    <p:sldId id="264" r:id="rId6"/>
    <p:sldId id="265" r:id="rId7"/>
    <p:sldId id="266" r:id="rId8"/>
    <p:sldId id="267" r:id="rId9"/>
    <p:sldId id="268" r:id="rId10"/>
    <p:sldId id="269" r:id="rId11"/>
    <p:sldId id="270" r:id="rId12"/>
    <p:sldId id="271" r:id="rId13"/>
    <p:sldId id="272" r:id="rId14"/>
    <p:sldId id="273" r:id="rId15"/>
    <p:sldId id="274" r:id="rId16"/>
    <p:sldId id="275" r:id="rId17"/>
    <p:sldId id="276" r:id="rId18"/>
    <p:sldId id="257" r:id="rId19"/>
    <p:sldId id="258" r:id="rId20"/>
    <p:sldId id="259" r:id="rId21"/>
    <p:sldId id="260"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0" d="100"/>
          <a:sy n="80" d="100"/>
        </p:scale>
        <p:origin x="58" y="1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40E7CB-1B46-462F-8518-C8F1E2B7D51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7312784-CE74-4048-B360-84890A16545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736F561-21B7-4A8B-A959-00B612D4A1EB}"/>
              </a:ext>
            </a:extLst>
          </p:cNvPr>
          <p:cNvSpPr>
            <a:spLocks noGrp="1"/>
          </p:cNvSpPr>
          <p:nvPr>
            <p:ph type="dt" sz="half" idx="10"/>
          </p:nvPr>
        </p:nvSpPr>
        <p:spPr/>
        <p:txBody>
          <a:bodyPr/>
          <a:lstStyle/>
          <a:p>
            <a:fld id="{E2DF37DF-D2AF-4D8F-9E9F-648C6E528A7E}" type="datetimeFigureOut">
              <a:rPr lang="en-GB" smtClean="0"/>
              <a:t>15/05/2021</a:t>
            </a:fld>
            <a:endParaRPr lang="en-GB"/>
          </a:p>
        </p:txBody>
      </p:sp>
      <p:sp>
        <p:nvSpPr>
          <p:cNvPr id="5" name="Footer Placeholder 4">
            <a:extLst>
              <a:ext uri="{FF2B5EF4-FFF2-40B4-BE49-F238E27FC236}">
                <a16:creationId xmlns:a16="http://schemas.microsoft.com/office/drawing/2014/main" id="{3448AD2B-F366-4CA4-8A57-0D9F5DE995F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51575ED-E56C-4F4C-AA38-5F3038BA60B1}"/>
              </a:ext>
            </a:extLst>
          </p:cNvPr>
          <p:cNvSpPr>
            <a:spLocks noGrp="1"/>
          </p:cNvSpPr>
          <p:nvPr>
            <p:ph type="sldNum" sz="quarter" idx="12"/>
          </p:nvPr>
        </p:nvSpPr>
        <p:spPr/>
        <p:txBody>
          <a:bodyPr/>
          <a:lstStyle/>
          <a:p>
            <a:fld id="{950C0AFF-77AC-4FC4-9D0E-34CB782DD466}" type="slidenum">
              <a:rPr lang="en-GB" smtClean="0"/>
              <a:t>‹#›</a:t>
            </a:fld>
            <a:endParaRPr lang="en-GB"/>
          </a:p>
        </p:txBody>
      </p:sp>
    </p:spTree>
    <p:extLst>
      <p:ext uri="{BB962C8B-B14F-4D97-AF65-F5344CB8AC3E}">
        <p14:creationId xmlns:p14="http://schemas.microsoft.com/office/powerpoint/2010/main" val="32539298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DC671A-9195-4EDD-9F96-4306BF25601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FBAC4F5-DC91-4BBA-9944-A3F5757D3EB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07F9A04-3AFA-4804-B41A-AB08894E99EA}"/>
              </a:ext>
            </a:extLst>
          </p:cNvPr>
          <p:cNvSpPr>
            <a:spLocks noGrp="1"/>
          </p:cNvSpPr>
          <p:nvPr>
            <p:ph type="dt" sz="half" idx="10"/>
          </p:nvPr>
        </p:nvSpPr>
        <p:spPr/>
        <p:txBody>
          <a:bodyPr/>
          <a:lstStyle/>
          <a:p>
            <a:fld id="{E2DF37DF-D2AF-4D8F-9E9F-648C6E528A7E}" type="datetimeFigureOut">
              <a:rPr lang="en-GB" smtClean="0"/>
              <a:t>15/05/2021</a:t>
            </a:fld>
            <a:endParaRPr lang="en-GB"/>
          </a:p>
        </p:txBody>
      </p:sp>
      <p:sp>
        <p:nvSpPr>
          <p:cNvPr id="5" name="Footer Placeholder 4">
            <a:extLst>
              <a:ext uri="{FF2B5EF4-FFF2-40B4-BE49-F238E27FC236}">
                <a16:creationId xmlns:a16="http://schemas.microsoft.com/office/drawing/2014/main" id="{EBA09F25-C165-4E56-B460-D8207D4DA24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6E9026B-163E-4879-8EDE-A06751EBE145}"/>
              </a:ext>
            </a:extLst>
          </p:cNvPr>
          <p:cNvSpPr>
            <a:spLocks noGrp="1"/>
          </p:cNvSpPr>
          <p:nvPr>
            <p:ph type="sldNum" sz="quarter" idx="12"/>
          </p:nvPr>
        </p:nvSpPr>
        <p:spPr/>
        <p:txBody>
          <a:bodyPr/>
          <a:lstStyle/>
          <a:p>
            <a:fld id="{950C0AFF-77AC-4FC4-9D0E-34CB782DD466}" type="slidenum">
              <a:rPr lang="en-GB" smtClean="0"/>
              <a:t>‹#›</a:t>
            </a:fld>
            <a:endParaRPr lang="en-GB"/>
          </a:p>
        </p:txBody>
      </p:sp>
    </p:spTree>
    <p:extLst>
      <p:ext uri="{BB962C8B-B14F-4D97-AF65-F5344CB8AC3E}">
        <p14:creationId xmlns:p14="http://schemas.microsoft.com/office/powerpoint/2010/main" val="27356383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E0DB0D1-CA46-4CC0-948F-C675F496439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5E43852-2596-44EE-9C13-B6E93182ED5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8D471DF-96B2-4C01-9949-A58071C3BA24}"/>
              </a:ext>
            </a:extLst>
          </p:cNvPr>
          <p:cNvSpPr>
            <a:spLocks noGrp="1"/>
          </p:cNvSpPr>
          <p:nvPr>
            <p:ph type="dt" sz="half" idx="10"/>
          </p:nvPr>
        </p:nvSpPr>
        <p:spPr/>
        <p:txBody>
          <a:bodyPr/>
          <a:lstStyle/>
          <a:p>
            <a:fld id="{E2DF37DF-D2AF-4D8F-9E9F-648C6E528A7E}" type="datetimeFigureOut">
              <a:rPr lang="en-GB" smtClean="0"/>
              <a:t>15/05/2021</a:t>
            </a:fld>
            <a:endParaRPr lang="en-GB"/>
          </a:p>
        </p:txBody>
      </p:sp>
      <p:sp>
        <p:nvSpPr>
          <p:cNvPr id="5" name="Footer Placeholder 4">
            <a:extLst>
              <a:ext uri="{FF2B5EF4-FFF2-40B4-BE49-F238E27FC236}">
                <a16:creationId xmlns:a16="http://schemas.microsoft.com/office/drawing/2014/main" id="{D5C3587F-9BAB-4077-B2DF-FBA6B6D2A11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5D6624F-4EE0-4143-B090-B375B41DAC83}"/>
              </a:ext>
            </a:extLst>
          </p:cNvPr>
          <p:cNvSpPr>
            <a:spLocks noGrp="1"/>
          </p:cNvSpPr>
          <p:nvPr>
            <p:ph type="sldNum" sz="quarter" idx="12"/>
          </p:nvPr>
        </p:nvSpPr>
        <p:spPr/>
        <p:txBody>
          <a:bodyPr/>
          <a:lstStyle/>
          <a:p>
            <a:fld id="{950C0AFF-77AC-4FC4-9D0E-34CB782DD466}" type="slidenum">
              <a:rPr lang="en-GB" smtClean="0"/>
              <a:t>‹#›</a:t>
            </a:fld>
            <a:endParaRPr lang="en-GB"/>
          </a:p>
        </p:txBody>
      </p:sp>
    </p:spTree>
    <p:extLst>
      <p:ext uri="{BB962C8B-B14F-4D97-AF65-F5344CB8AC3E}">
        <p14:creationId xmlns:p14="http://schemas.microsoft.com/office/powerpoint/2010/main" val="38552977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018333-255B-4485-8104-D8A358C9ACF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05364CC-7F68-4310-AE0A-5DD5AD27FC5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21EC761-4D02-4D89-BE8E-C6FFC9B6EA01}"/>
              </a:ext>
            </a:extLst>
          </p:cNvPr>
          <p:cNvSpPr>
            <a:spLocks noGrp="1"/>
          </p:cNvSpPr>
          <p:nvPr>
            <p:ph type="dt" sz="half" idx="10"/>
          </p:nvPr>
        </p:nvSpPr>
        <p:spPr/>
        <p:txBody>
          <a:bodyPr/>
          <a:lstStyle/>
          <a:p>
            <a:fld id="{E2DF37DF-D2AF-4D8F-9E9F-648C6E528A7E}" type="datetimeFigureOut">
              <a:rPr lang="en-GB" smtClean="0"/>
              <a:t>15/05/2021</a:t>
            </a:fld>
            <a:endParaRPr lang="en-GB"/>
          </a:p>
        </p:txBody>
      </p:sp>
      <p:sp>
        <p:nvSpPr>
          <p:cNvPr id="5" name="Footer Placeholder 4">
            <a:extLst>
              <a:ext uri="{FF2B5EF4-FFF2-40B4-BE49-F238E27FC236}">
                <a16:creationId xmlns:a16="http://schemas.microsoft.com/office/drawing/2014/main" id="{A151942F-B8C9-4030-8ACE-360149C8DD8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1F7FB2B-6EFD-4E74-A73F-7163B2CCD7AE}"/>
              </a:ext>
            </a:extLst>
          </p:cNvPr>
          <p:cNvSpPr>
            <a:spLocks noGrp="1"/>
          </p:cNvSpPr>
          <p:nvPr>
            <p:ph type="sldNum" sz="quarter" idx="12"/>
          </p:nvPr>
        </p:nvSpPr>
        <p:spPr/>
        <p:txBody>
          <a:bodyPr/>
          <a:lstStyle/>
          <a:p>
            <a:fld id="{950C0AFF-77AC-4FC4-9D0E-34CB782DD466}" type="slidenum">
              <a:rPr lang="en-GB" smtClean="0"/>
              <a:t>‹#›</a:t>
            </a:fld>
            <a:endParaRPr lang="en-GB"/>
          </a:p>
        </p:txBody>
      </p:sp>
    </p:spTree>
    <p:extLst>
      <p:ext uri="{BB962C8B-B14F-4D97-AF65-F5344CB8AC3E}">
        <p14:creationId xmlns:p14="http://schemas.microsoft.com/office/powerpoint/2010/main" val="38283029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7698F8-F442-4B58-9781-CA0B4E7208C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EE9476A-F041-4EB6-B453-1A49A23A5F1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7DF3A2C-056A-4228-A232-240EC7E8428D}"/>
              </a:ext>
            </a:extLst>
          </p:cNvPr>
          <p:cNvSpPr>
            <a:spLocks noGrp="1"/>
          </p:cNvSpPr>
          <p:nvPr>
            <p:ph type="dt" sz="half" idx="10"/>
          </p:nvPr>
        </p:nvSpPr>
        <p:spPr/>
        <p:txBody>
          <a:bodyPr/>
          <a:lstStyle/>
          <a:p>
            <a:fld id="{E2DF37DF-D2AF-4D8F-9E9F-648C6E528A7E}" type="datetimeFigureOut">
              <a:rPr lang="en-GB" smtClean="0"/>
              <a:t>15/05/2021</a:t>
            </a:fld>
            <a:endParaRPr lang="en-GB"/>
          </a:p>
        </p:txBody>
      </p:sp>
      <p:sp>
        <p:nvSpPr>
          <p:cNvPr id="5" name="Footer Placeholder 4">
            <a:extLst>
              <a:ext uri="{FF2B5EF4-FFF2-40B4-BE49-F238E27FC236}">
                <a16:creationId xmlns:a16="http://schemas.microsoft.com/office/drawing/2014/main" id="{8B7B1445-3FF7-4BD7-89DB-FF064A421EA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230CF77-CD94-4A36-AC74-2E3D7BC6A9E5}"/>
              </a:ext>
            </a:extLst>
          </p:cNvPr>
          <p:cNvSpPr>
            <a:spLocks noGrp="1"/>
          </p:cNvSpPr>
          <p:nvPr>
            <p:ph type="sldNum" sz="quarter" idx="12"/>
          </p:nvPr>
        </p:nvSpPr>
        <p:spPr/>
        <p:txBody>
          <a:bodyPr/>
          <a:lstStyle/>
          <a:p>
            <a:fld id="{950C0AFF-77AC-4FC4-9D0E-34CB782DD466}" type="slidenum">
              <a:rPr lang="en-GB" smtClean="0"/>
              <a:t>‹#›</a:t>
            </a:fld>
            <a:endParaRPr lang="en-GB"/>
          </a:p>
        </p:txBody>
      </p:sp>
    </p:spTree>
    <p:extLst>
      <p:ext uri="{BB962C8B-B14F-4D97-AF65-F5344CB8AC3E}">
        <p14:creationId xmlns:p14="http://schemas.microsoft.com/office/powerpoint/2010/main" val="8156929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144C1-7A4A-4488-BA7F-FA4FA5B9877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3F8929E-F323-4F62-973C-39607251F63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48E6699-5723-43A2-AEF9-6B9A2AD7494F}"/>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2F10AE26-E4F6-4904-9265-751C1BB05D39}"/>
              </a:ext>
            </a:extLst>
          </p:cNvPr>
          <p:cNvSpPr>
            <a:spLocks noGrp="1"/>
          </p:cNvSpPr>
          <p:nvPr>
            <p:ph type="dt" sz="half" idx="10"/>
          </p:nvPr>
        </p:nvSpPr>
        <p:spPr/>
        <p:txBody>
          <a:bodyPr/>
          <a:lstStyle/>
          <a:p>
            <a:fld id="{E2DF37DF-D2AF-4D8F-9E9F-648C6E528A7E}" type="datetimeFigureOut">
              <a:rPr lang="en-GB" smtClean="0"/>
              <a:t>15/05/2021</a:t>
            </a:fld>
            <a:endParaRPr lang="en-GB"/>
          </a:p>
        </p:txBody>
      </p:sp>
      <p:sp>
        <p:nvSpPr>
          <p:cNvPr id="6" name="Footer Placeholder 5">
            <a:extLst>
              <a:ext uri="{FF2B5EF4-FFF2-40B4-BE49-F238E27FC236}">
                <a16:creationId xmlns:a16="http://schemas.microsoft.com/office/drawing/2014/main" id="{7B055B8A-10F5-49C5-BE61-5E8AFC27BFE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0D969B8-518F-4F31-B817-1BA55F10C3C7}"/>
              </a:ext>
            </a:extLst>
          </p:cNvPr>
          <p:cNvSpPr>
            <a:spLocks noGrp="1"/>
          </p:cNvSpPr>
          <p:nvPr>
            <p:ph type="sldNum" sz="quarter" idx="12"/>
          </p:nvPr>
        </p:nvSpPr>
        <p:spPr/>
        <p:txBody>
          <a:bodyPr/>
          <a:lstStyle/>
          <a:p>
            <a:fld id="{950C0AFF-77AC-4FC4-9D0E-34CB782DD466}" type="slidenum">
              <a:rPr lang="en-GB" smtClean="0"/>
              <a:t>‹#›</a:t>
            </a:fld>
            <a:endParaRPr lang="en-GB"/>
          </a:p>
        </p:txBody>
      </p:sp>
    </p:spTree>
    <p:extLst>
      <p:ext uri="{BB962C8B-B14F-4D97-AF65-F5344CB8AC3E}">
        <p14:creationId xmlns:p14="http://schemas.microsoft.com/office/powerpoint/2010/main" val="4500845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BA937-05E0-49B0-9096-5DC66D79F86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15E05CE-7938-420E-8944-0A057217404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B1531DC-B502-4592-BED0-689FD2DC85D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7BCA4F4-DE83-4993-B242-326C739D4B3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DE7D70F3-4680-4CB2-AD7D-91ADD045C15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3DBF600-9520-42F8-8227-47904A3FAFEE}"/>
              </a:ext>
            </a:extLst>
          </p:cNvPr>
          <p:cNvSpPr>
            <a:spLocks noGrp="1"/>
          </p:cNvSpPr>
          <p:nvPr>
            <p:ph type="dt" sz="half" idx="10"/>
          </p:nvPr>
        </p:nvSpPr>
        <p:spPr/>
        <p:txBody>
          <a:bodyPr/>
          <a:lstStyle/>
          <a:p>
            <a:fld id="{E2DF37DF-D2AF-4D8F-9E9F-648C6E528A7E}" type="datetimeFigureOut">
              <a:rPr lang="en-GB" smtClean="0"/>
              <a:t>15/05/2021</a:t>
            </a:fld>
            <a:endParaRPr lang="en-GB"/>
          </a:p>
        </p:txBody>
      </p:sp>
      <p:sp>
        <p:nvSpPr>
          <p:cNvPr id="8" name="Footer Placeholder 7">
            <a:extLst>
              <a:ext uri="{FF2B5EF4-FFF2-40B4-BE49-F238E27FC236}">
                <a16:creationId xmlns:a16="http://schemas.microsoft.com/office/drawing/2014/main" id="{0C4B1B70-CE54-4766-A71A-D7278D3B1C5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A61C63C-BC1A-42D9-B928-3A745367DC95}"/>
              </a:ext>
            </a:extLst>
          </p:cNvPr>
          <p:cNvSpPr>
            <a:spLocks noGrp="1"/>
          </p:cNvSpPr>
          <p:nvPr>
            <p:ph type="sldNum" sz="quarter" idx="12"/>
          </p:nvPr>
        </p:nvSpPr>
        <p:spPr/>
        <p:txBody>
          <a:bodyPr/>
          <a:lstStyle/>
          <a:p>
            <a:fld id="{950C0AFF-77AC-4FC4-9D0E-34CB782DD466}" type="slidenum">
              <a:rPr lang="en-GB" smtClean="0"/>
              <a:t>‹#›</a:t>
            </a:fld>
            <a:endParaRPr lang="en-GB"/>
          </a:p>
        </p:txBody>
      </p:sp>
    </p:spTree>
    <p:extLst>
      <p:ext uri="{BB962C8B-B14F-4D97-AF65-F5344CB8AC3E}">
        <p14:creationId xmlns:p14="http://schemas.microsoft.com/office/powerpoint/2010/main" val="1743451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D8E67-4605-418B-BB86-44D427B789B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4C00469-5547-45F2-918D-56E0F392BD2B}"/>
              </a:ext>
            </a:extLst>
          </p:cNvPr>
          <p:cNvSpPr>
            <a:spLocks noGrp="1"/>
          </p:cNvSpPr>
          <p:nvPr>
            <p:ph type="dt" sz="half" idx="10"/>
          </p:nvPr>
        </p:nvSpPr>
        <p:spPr/>
        <p:txBody>
          <a:bodyPr/>
          <a:lstStyle/>
          <a:p>
            <a:fld id="{E2DF37DF-D2AF-4D8F-9E9F-648C6E528A7E}" type="datetimeFigureOut">
              <a:rPr lang="en-GB" smtClean="0"/>
              <a:t>15/05/2021</a:t>
            </a:fld>
            <a:endParaRPr lang="en-GB"/>
          </a:p>
        </p:txBody>
      </p:sp>
      <p:sp>
        <p:nvSpPr>
          <p:cNvPr id="4" name="Footer Placeholder 3">
            <a:extLst>
              <a:ext uri="{FF2B5EF4-FFF2-40B4-BE49-F238E27FC236}">
                <a16:creationId xmlns:a16="http://schemas.microsoft.com/office/drawing/2014/main" id="{97C34CF3-E03D-4939-A244-B7680547271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81CFE939-2709-45C9-8D75-AEDAA31FBC80}"/>
              </a:ext>
            </a:extLst>
          </p:cNvPr>
          <p:cNvSpPr>
            <a:spLocks noGrp="1"/>
          </p:cNvSpPr>
          <p:nvPr>
            <p:ph type="sldNum" sz="quarter" idx="12"/>
          </p:nvPr>
        </p:nvSpPr>
        <p:spPr/>
        <p:txBody>
          <a:bodyPr/>
          <a:lstStyle/>
          <a:p>
            <a:fld id="{950C0AFF-77AC-4FC4-9D0E-34CB782DD466}" type="slidenum">
              <a:rPr lang="en-GB" smtClean="0"/>
              <a:t>‹#›</a:t>
            </a:fld>
            <a:endParaRPr lang="en-GB"/>
          </a:p>
        </p:txBody>
      </p:sp>
    </p:spTree>
    <p:extLst>
      <p:ext uri="{BB962C8B-B14F-4D97-AF65-F5344CB8AC3E}">
        <p14:creationId xmlns:p14="http://schemas.microsoft.com/office/powerpoint/2010/main" val="29253521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847769D-0328-48CF-A937-6B778948F06E}"/>
              </a:ext>
            </a:extLst>
          </p:cNvPr>
          <p:cNvSpPr>
            <a:spLocks noGrp="1"/>
          </p:cNvSpPr>
          <p:nvPr>
            <p:ph type="dt" sz="half" idx="10"/>
          </p:nvPr>
        </p:nvSpPr>
        <p:spPr/>
        <p:txBody>
          <a:bodyPr/>
          <a:lstStyle/>
          <a:p>
            <a:fld id="{E2DF37DF-D2AF-4D8F-9E9F-648C6E528A7E}" type="datetimeFigureOut">
              <a:rPr lang="en-GB" smtClean="0"/>
              <a:t>15/05/2021</a:t>
            </a:fld>
            <a:endParaRPr lang="en-GB"/>
          </a:p>
        </p:txBody>
      </p:sp>
      <p:sp>
        <p:nvSpPr>
          <p:cNvPr id="3" name="Footer Placeholder 2">
            <a:extLst>
              <a:ext uri="{FF2B5EF4-FFF2-40B4-BE49-F238E27FC236}">
                <a16:creationId xmlns:a16="http://schemas.microsoft.com/office/drawing/2014/main" id="{599B43C2-3AA3-4D0C-9948-DB6187B9EBA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941BE117-D942-48CE-BFA0-1C9DDA335D06}"/>
              </a:ext>
            </a:extLst>
          </p:cNvPr>
          <p:cNvSpPr>
            <a:spLocks noGrp="1"/>
          </p:cNvSpPr>
          <p:nvPr>
            <p:ph type="sldNum" sz="quarter" idx="12"/>
          </p:nvPr>
        </p:nvSpPr>
        <p:spPr/>
        <p:txBody>
          <a:bodyPr/>
          <a:lstStyle/>
          <a:p>
            <a:fld id="{950C0AFF-77AC-4FC4-9D0E-34CB782DD466}" type="slidenum">
              <a:rPr lang="en-GB" smtClean="0"/>
              <a:t>‹#›</a:t>
            </a:fld>
            <a:endParaRPr lang="en-GB"/>
          </a:p>
        </p:txBody>
      </p:sp>
    </p:spTree>
    <p:extLst>
      <p:ext uri="{BB962C8B-B14F-4D97-AF65-F5344CB8AC3E}">
        <p14:creationId xmlns:p14="http://schemas.microsoft.com/office/powerpoint/2010/main" val="5661188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CC82C1-0326-4A63-B2FD-77A51DA781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04033C2-54DC-4F4E-8BBD-34D7CD879AA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18C8B87-0382-47F9-9C92-ABD8D63BF9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A306F47-3757-4AFE-ACD1-E0FAEACDCAA4}"/>
              </a:ext>
            </a:extLst>
          </p:cNvPr>
          <p:cNvSpPr>
            <a:spLocks noGrp="1"/>
          </p:cNvSpPr>
          <p:nvPr>
            <p:ph type="dt" sz="half" idx="10"/>
          </p:nvPr>
        </p:nvSpPr>
        <p:spPr/>
        <p:txBody>
          <a:bodyPr/>
          <a:lstStyle/>
          <a:p>
            <a:fld id="{E2DF37DF-D2AF-4D8F-9E9F-648C6E528A7E}" type="datetimeFigureOut">
              <a:rPr lang="en-GB" smtClean="0"/>
              <a:t>15/05/2021</a:t>
            </a:fld>
            <a:endParaRPr lang="en-GB"/>
          </a:p>
        </p:txBody>
      </p:sp>
      <p:sp>
        <p:nvSpPr>
          <p:cNvPr id="6" name="Footer Placeholder 5">
            <a:extLst>
              <a:ext uri="{FF2B5EF4-FFF2-40B4-BE49-F238E27FC236}">
                <a16:creationId xmlns:a16="http://schemas.microsoft.com/office/drawing/2014/main" id="{10A88994-EBE2-457D-BD4D-7CE710918D6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658A749-86AC-444B-A28F-2863A2ED28D0}"/>
              </a:ext>
            </a:extLst>
          </p:cNvPr>
          <p:cNvSpPr>
            <a:spLocks noGrp="1"/>
          </p:cNvSpPr>
          <p:nvPr>
            <p:ph type="sldNum" sz="quarter" idx="12"/>
          </p:nvPr>
        </p:nvSpPr>
        <p:spPr/>
        <p:txBody>
          <a:bodyPr/>
          <a:lstStyle/>
          <a:p>
            <a:fld id="{950C0AFF-77AC-4FC4-9D0E-34CB782DD466}" type="slidenum">
              <a:rPr lang="en-GB" smtClean="0"/>
              <a:t>‹#›</a:t>
            </a:fld>
            <a:endParaRPr lang="en-GB"/>
          </a:p>
        </p:txBody>
      </p:sp>
    </p:spTree>
    <p:extLst>
      <p:ext uri="{BB962C8B-B14F-4D97-AF65-F5344CB8AC3E}">
        <p14:creationId xmlns:p14="http://schemas.microsoft.com/office/powerpoint/2010/main" val="23859628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2A07E-1546-4CE6-845E-1BC3A7B20AB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FA38C55-22F3-4400-A38D-D8509BBEBAA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950C5FC0-494E-4558-AE43-5670294CBC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F63C485-D535-4519-A994-DF346179D737}"/>
              </a:ext>
            </a:extLst>
          </p:cNvPr>
          <p:cNvSpPr>
            <a:spLocks noGrp="1"/>
          </p:cNvSpPr>
          <p:nvPr>
            <p:ph type="dt" sz="half" idx="10"/>
          </p:nvPr>
        </p:nvSpPr>
        <p:spPr/>
        <p:txBody>
          <a:bodyPr/>
          <a:lstStyle/>
          <a:p>
            <a:fld id="{E2DF37DF-D2AF-4D8F-9E9F-648C6E528A7E}" type="datetimeFigureOut">
              <a:rPr lang="en-GB" smtClean="0"/>
              <a:t>15/05/2021</a:t>
            </a:fld>
            <a:endParaRPr lang="en-GB"/>
          </a:p>
        </p:txBody>
      </p:sp>
      <p:sp>
        <p:nvSpPr>
          <p:cNvPr id="6" name="Footer Placeholder 5">
            <a:extLst>
              <a:ext uri="{FF2B5EF4-FFF2-40B4-BE49-F238E27FC236}">
                <a16:creationId xmlns:a16="http://schemas.microsoft.com/office/drawing/2014/main" id="{BC14FA95-500C-4B47-B441-88D37EB1D26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0E1F8B9-F605-4EB3-9ECD-89F8CEA89013}"/>
              </a:ext>
            </a:extLst>
          </p:cNvPr>
          <p:cNvSpPr>
            <a:spLocks noGrp="1"/>
          </p:cNvSpPr>
          <p:nvPr>
            <p:ph type="sldNum" sz="quarter" idx="12"/>
          </p:nvPr>
        </p:nvSpPr>
        <p:spPr/>
        <p:txBody>
          <a:bodyPr/>
          <a:lstStyle/>
          <a:p>
            <a:fld id="{950C0AFF-77AC-4FC4-9D0E-34CB782DD466}" type="slidenum">
              <a:rPr lang="en-GB" smtClean="0"/>
              <a:t>‹#›</a:t>
            </a:fld>
            <a:endParaRPr lang="en-GB"/>
          </a:p>
        </p:txBody>
      </p:sp>
    </p:spTree>
    <p:extLst>
      <p:ext uri="{BB962C8B-B14F-4D97-AF65-F5344CB8AC3E}">
        <p14:creationId xmlns:p14="http://schemas.microsoft.com/office/powerpoint/2010/main" val="26647506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5A2735D-DA31-423E-9BE8-EE450814F34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2C220F8-1F72-4C77-AD09-56222CA88A3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7C9A7E8-37FC-44A5-B8DB-12AC1219921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DF37DF-D2AF-4D8F-9E9F-648C6E528A7E}" type="datetimeFigureOut">
              <a:rPr lang="en-GB" smtClean="0"/>
              <a:t>15/05/2021</a:t>
            </a:fld>
            <a:endParaRPr lang="en-GB"/>
          </a:p>
        </p:txBody>
      </p:sp>
      <p:sp>
        <p:nvSpPr>
          <p:cNvPr id="5" name="Footer Placeholder 4">
            <a:extLst>
              <a:ext uri="{FF2B5EF4-FFF2-40B4-BE49-F238E27FC236}">
                <a16:creationId xmlns:a16="http://schemas.microsoft.com/office/drawing/2014/main" id="{3DDDF2A9-E499-404A-BD85-8FE08E97154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1D9FAEC-2EF5-4575-93B2-E7A3A47364B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0C0AFF-77AC-4FC4-9D0E-34CB782DD466}" type="slidenum">
              <a:rPr lang="en-GB" smtClean="0"/>
              <a:t>‹#›</a:t>
            </a:fld>
            <a:endParaRPr lang="en-GB"/>
          </a:p>
        </p:txBody>
      </p:sp>
    </p:spTree>
    <p:extLst>
      <p:ext uri="{BB962C8B-B14F-4D97-AF65-F5344CB8AC3E}">
        <p14:creationId xmlns:p14="http://schemas.microsoft.com/office/powerpoint/2010/main" val="35702343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317DB9-2E3C-4279-831E-B299DB775A9A}"/>
              </a:ext>
            </a:extLst>
          </p:cNvPr>
          <p:cNvSpPr>
            <a:spLocks noGrp="1"/>
          </p:cNvSpPr>
          <p:nvPr>
            <p:ph type="ctrTitle"/>
          </p:nvPr>
        </p:nvSpPr>
        <p:spPr/>
        <p:txBody>
          <a:bodyPr/>
          <a:lstStyle/>
          <a:p>
            <a:r>
              <a:rPr lang="bg-BG" dirty="0"/>
              <a:t>Хайде да играем</a:t>
            </a:r>
            <a:endParaRPr lang="en-GB" dirty="0"/>
          </a:p>
        </p:txBody>
      </p:sp>
      <p:sp>
        <p:nvSpPr>
          <p:cNvPr id="3" name="Subtitle 2">
            <a:extLst>
              <a:ext uri="{FF2B5EF4-FFF2-40B4-BE49-F238E27FC236}">
                <a16:creationId xmlns:a16="http://schemas.microsoft.com/office/drawing/2014/main" id="{F5AF3A22-57BE-4AE6-8279-DEF3A2EA2DF6}"/>
              </a:ext>
            </a:extLst>
          </p:cNvPr>
          <p:cNvSpPr>
            <a:spLocks noGrp="1"/>
          </p:cNvSpPr>
          <p:nvPr>
            <p:ph type="subTitle" idx="1"/>
          </p:nvPr>
        </p:nvSpPr>
        <p:spPr/>
        <p:txBody>
          <a:bodyPr/>
          <a:lstStyle/>
          <a:p>
            <a:r>
              <a:rPr lang="bg-BG" dirty="0"/>
              <a:t>Как да говоря и питам за играчки</a:t>
            </a:r>
            <a:endParaRPr lang="en-GB" dirty="0"/>
          </a:p>
        </p:txBody>
      </p:sp>
      <p:pic>
        <p:nvPicPr>
          <p:cNvPr id="1028" name="Picture 4" descr="https://ukc-powerpoint.officeapps.live.com/pods/GetClipboardImage.ashx?Id=25d12904-881a-41e1-8351-f1615cefe028&amp;DC=GUK3&amp;pkey=42e4db64-69c1-41f4-85e0-a69b8395d3b3&amp;wdoverrides=GetClipboardImageEnabled:true">
            <a:extLst>
              <a:ext uri="{FF2B5EF4-FFF2-40B4-BE49-F238E27FC236}">
                <a16:creationId xmlns:a16="http://schemas.microsoft.com/office/drawing/2014/main" id="{860BF146-EC84-4344-8CDA-4E8970E89A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4977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AEDC825-AB21-4D7A-B53F-EE4C33A69F5D}"/>
              </a:ext>
            </a:extLst>
          </p:cNvPr>
          <p:cNvPicPr>
            <a:picLocks noChangeAspect="1"/>
          </p:cNvPicPr>
          <p:nvPr/>
        </p:nvPicPr>
        <p:blipFill>
          <a:blip r:embed="rId2"/>
          <a:stretch>
            <a:fillRect/>
          </a:stretch>
        </p:blipFill>
        <p:spPr>
          <a:xfrm>
            <a:off x="1438183" y="0"/>
            <a:ext cx="9197265" cy="6858000"/>
          </a:xfrm>
          <a:prstGeom prst="rect">
            <a:avLst/>
          </a:prstGeom>
        </p:spPr>
      </p:pic>
    </p:spTree>
    <p:extLst>
      <p:ext uri="{BB962C8B-B14F-4D97-AF65-F5344CB8AC3E}">
        <p14:creationId xmlns:p14="http://schemas.microsoft.com/office/powerpoint/2010/main" val="880394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B450C29-1856-400F-8EE3-F4FE68D6DE1E}"/>
              </a:ext>
            </a:extLst>
          </p:cNvPr>
          <p:cNvPicPr>
            <a:picLocks noChangeAspect="1"/>
          </p:cNvPicPr>
          <p:nvPr/>
        </p:nvPicPr>
        <p:blipFill>
          <a:blip r:embed="rId2"/>
          <a:stretch>
            <a:fillRect/>
          </a:stretch>
        </p:blipFill>
        <p:spPr>
          <a:xfrm>
            <a:off x="383993" y="830943"/>
            <a:ext cx="10950135" cy="5108218"/>
          </a:xfrm>
          <a:prstGeom prst="rect">
            <a:avLst/>
          </a:prstGeom>
        </p:spPr>
      </p:pic>
    </p:spTree>
    <p:extLst>
      <p:ext uri="{BB962C8B-B14F-4D97-AF65-F5344CB8AC3E}">
        <p14:creationId xmlns:p14="http://schemas.microsoft.com/office/powerpoint/2010/main" val="6599277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0E46739-88AD-4EBF-9E59-BCC8B152E3D4}"/>
              </a:ext>
            </a:extLst>
          </p:cNvPr>
          <p:cNvPicPr>
            <a:picLocks noChangeAspect="1"/>
          </p:cNvPicPr>
          <p:nvPr/>
        </p:nvPicPr>
        <p:blipFill>
          <a:blip r:embed="rId2"/>
          <a:stretch>
            <a:fillRect/>
          </a:stretch>
        </p:blipFill>
        <p:spPr>
          <a:xfrm>
            <a:off x="2144147" y="443883"/>
            <a:ext cx="7909589" cy="5965795"/>
          </a:xfrm>
          <a:prstGeom prst="rect">
            <a:avLst/>
          </a:prstGeom>
        </p:spPr>
      </p:pic>
    </p:spTree>
    <p:extLst>
      <p:ext uri="{BB962C8B-B14F-4D97-AF65-F5344CB8AC3E}">
        <p14:creationId xmlns:p14="http://schemas.microsoft.com/office/powerpoint/2010/main" val="7808456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13A5E2E-39FA-4FB2-B7AD-06F53AB3A8BA}"/>
              </a:ext>
            </a:extLst>
          </p:cNvPr>
          <p:cNvPicPr>
            <a:picLocks noChangeAspect="1"/>
          </p:cNvPicPr>
          <p:nvPr/>
        </p:nvPicPr>
        <p:blipFill>
          <a:blip r:embed="rId2"/>
          <a:stretch>
            <a:fillRect/>
          </a:stretch>
        </p:blipFill>
        <p:spPr>
          <a:xfrm>
            <a:off x="1964285" y="0"/>
            <a:ext cx="8065177" cy="3977196"/>
          </a:xfrm>
          <a:prstGeom prst="rect">
            <a:avLst/>
          </a:prstGeom>
        </p:spPr>
      </p:pic>
      <p:pic>
        <p:nvPicPr>
          <p:cNvPr id="3" name="Picture 2">
            <a:extLst>
              <a:ext uri="{FF2B5EF4-FFF2-40B4-BE49-F238E27FC236}">
                <a16:creationId xmlns:a16="http://schemas.microsoft.com/office/drawing/2014/main" id="{7A4AB517-BF64-40BF-8E3E-2344D9D2F08F}"/>
              </a:ext>
            </a:extLst>
          </p:cNvPr>
          <p:cNvPicPr>
            <a:picLocks noChangeAspect="1"/>
          </p:cNvPicPr>
          <p:nvPr/>
        </p:nvPicPr>
        <p:blipFill>
          <a:blip r:embed="rId3"/>
          <a:stretch>
            <a:fillRect/>
          </a:stretch>
        </p:blipFill>
        <p:spPr>
          <a:xfrm>
            <a:off x="2045312" y="3977196"/>
            <a:ext cx="7784749" cy="2793415"/>
          </a:xfrm>
          <a:prstGeom prst="rect">
            <a:avLst/>
          </a:prstGeom>
        </p:spPr>
      </p:pic>
    </p:spTree>
    <p:extLst>
      <p:ext uri="{BB962C8B-B14F-4D97-AF65-F5344CB8AC3E}">
        <p14:creationId xmlns:p14="http://schemas.microsoft.com/office/powerpoint/2010/main" val="13283263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CC15FFB-AC5A-415A-BA83-7C9CC8810579}"/>
              </a:ext>
            </a:extLst>
          </p:cNvPr>
          <p:cNvPicPr>
            <a:picLocks noChangeAspect="1"/>
          </p:cNvPicPr>
          <p:nvPr/>
        </p:nvPicPr>
        <p:blipFill>
          <a:blip r:embed="rId2"/>
          <a:stretch>
            <a:fillRect/>
          </a:stretch>
        </p:blipFill>
        <p:spPr>
          <a:xfrm>
            <a:off x="393041" y="188816"/>
            <a:ext cx="11307728" cy="6407260"/>
          </a:xfrm>
          <a:prstGeom prst="rect">
            <a:avLst/>
          </a:prstGeom>
        </p:spPr>
      </p:pic>
    </p:spTree>
    <p:extLst>
      <p:ext uri="{BB962C8B-B14F-4D97-AF65-F5344CB8AC3E}">
        <p14:creationId xmlns:p14="http://schemas.microsoft.com/office/powerpoint/2010/main" val="38601377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D8A8FE5-9391-469E-B7AE-070EB082E9C7}"/>
              </a:ext>
            </a:extLst>
          </p:cNvPr>
          <p:cNvPicPr>
            <a:picLocks noChangeAspect="1"/>
          </p:cNvPicPr>
          <p:nvPr/>
        </p:nvPicPr>
        <p:blipFill>
          <a:blip r:embed="rId2"/>
          <a:stretch>
            <a:fillRect/>
          </a:stretch>
        </p:blipFill>
        <p:spPr>
          <a:xfrm>
            <a:off x="1471802" y="265904"/>
            <a:ext cx="9672049" cy="6410103"/>
          </a:xfrm>
          <a:prstGeom prst="rect">
            <a:avLst/>
          </a:prstGeom>
        </p:spPr>
      </p:pic>
    </p:spTree>
    <p:extLst>
      <p:ext uri="{BB962C8B-B14F-4D97-AF65-F5344CB8AC3E}">
        <p14:creationId xmlns:p14="http://schemas.microsoft.com/office/powerpoint/2010/main" val="31304373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88DCA74-DFC2-4392-A1BF-7632F4DE725F}"/>
              </a:ext>
            </a:extLst>
          </p:cNvPr>
          <p:cNvPicPr>
            <a:picLocks noChangeAspect="1"/>
          </p:cNvPicPr>
          <p:nvPr/>
        </p:nvPicPr>
        <p:blipFill>
          <a:blip r:embed="rId2"/>
          <a:stretch>
            <a:fillRect/>
          </a:stretch>
        </p:blipFill>
        <p:spPr>
          <a:xfrm>
            <a:off x="594804" y="0"/>
            <a:ext cx="5393724" cy="6858000"/>
          </a:xfrm>
          <a:prstGeom prst="rect">
            <a:avLst/>
          </a:prstGeom>
        </p:spPr>
      </p:pic>
      <p:pic>
        <p:nvPicPr>
          <p:cNvPr id="3" name="Picture 2">
            <a:extLst>
              <a:ext uri="{FF2B5EF4-FFF2-40B4-BE49-F238E27FC236}">
                <a16:creationId xmlns:a16="http://schemas.microsoft.com/office/drawing/2014/main" id="{273DCDC7-E9AC-43A6-8BDD-CE3426B04DC8}"/>
              </a:ext>
            </a:extLst>
          </p:cNvPr>
          <p:cNvPicPr>
            <a:picLocks noChangeAspect="1"/>
          </p:cNvPicPr>
          <p:nvPr/>
        </p:nvPicPr>
        <p:blipFill>
          <a:blip r:embed="rId3"/>
          <a:stretch>
            <a:fillRect/>
          </a:stretch>
        </p:blipFill>
        <p:spPr>
          <a:xfrm>
            <a:off x="6440351" y="0"/>
            <a:ext cx="5046274" cy="6858000"/>
          </a:xfrm>
          <a:prstGeom prst="rect">
            <a:avLst/>
          </a:prstGeom>
        </p:spPr>
      </p:pic>
    </p:spTree>
    <p:extLst>
      <p:ext uri="{BB962C8B-B14F-4D97-AF65-F5344CB8AC3E}">
        <p14:creationId xmlns:p14="http://schemas.microsoft.com/office/powerpoint/2010/main" val="36833303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166BD8B-238A-4A28-931F-3704DF0A9203}"/>
              </a:ext>
            </a:extLst>
          </p:cNvPr>
          <p:cNvSpPr txBox="1"/>
          <p:nvPr/>
        </p:nvSpPr>
        <p:spPr>
          <a:xfrm>
            <a:off x="1349406" y="106532"/>
            <a:ext cx="9534617" cy="6740307"/>
          </a:xfrm>
          <a:prstGeom prst="rect">
            <a:avLst/>
          </a:prstGeom>
          <a:noFill/>
        </p:spPr>
        <p:txBody>
          <a:bodyPr wrap="square" rtlCol="0">
            <a:spAutoFit/>
          </a:bodyPr>
          <a:lstStyle/>
          <a:p>
            <a:pPr algn="ctr"/>
            <a:r>
              <a:rPr lang="ru-RU" b="1" dirty="0"/>
              <a:t>Малкият Хитър Петър</a:t>
            </a:r>
          </a:p>
          <a:p>
            <a:r>
              <a:rPr lang="ru-RU" dirty="0"/>
              <a:t>Хитър Петър бил още малко момче. Една сутрин го заболял зъб. Нямал пари да отиде при зъбар да му го извади. Тръгнал да обикаля из улицата, дано го поотболи зъбът. Спрял се до една фурна, дето били извадили топъл симид. До фурната имало зъбарница. Момчето гледало със светнали очи симидите и хлебарят рекъл да се пошегува:</a:t>
            </a:r>
          </a:p>
          <a:p>
            <a:r>
              <a:rPr lang="ru-RU" dirty="0"/>
              <a:t>— Какво гледаш, момче?</a:t>
            </a:r>
          </a:p>
          <a:p>
            <a:r>
              <a:rPr lang="ru-RU" dirty="0"/>
              <a:t>— Нищо.</a:t>
            </a:r>
          </a:p>
          <a:p>
            <a:r>
              <a:rPr lang="ru-RU" dirty="0"/>
              <a:t>— Яде ли ти се симид?</a:t>
            </a:r>
          </a:p>
          <a:p>
            <a:r>
              <a:rPr lang="ru-RU" dirty="0"/>
              <a:t>— Ядвам, ама нямам пари.</a:t>
            </a:r>
          </a:p>
          <a:p>
            <a:r>
              <a:rPr lang="ru-RU" dirty="0"/>
              <a:t>— Всичкия можеш ли го изяде?</a:t>
            </a:r>
          </a:p>
          <a:p>
            <a:r>
              <a:rPr lang="ru-RU" dirty="0"/>
              <a:t>— Мога.</a:t>
            </a:r>
          </a:p>
          <a:p>
            <a:r>
              <a:rPr lang="ru-RU" dirty="0"/>
              <a:t>— Ами ако не го изядеш, какво да те направя?</a:t>
            </a:r>
          </a:p>
          <a:p>
            <a:r>
              <a:rPr lang="ru-RU" dirty="0"/>
              <a:t>— Извади ми един зъб.</a:t>
            </a:r>
          </a:p>
          <a:p>
            <a:r>
              <a:rPr lang="ru-RU" dirty="0"/>
              <a:t>— Добре. Ама да не избягаш? Чакай да повикам и зъбаря, да е готов с клещите.</a:t>
            </a:r>
          </a:p>
          <a:p>
            <a:r>
              <a:rPr lang="ru-RU" dirty="0"/>
              <a:t>Хлебарят извикал зъбаря и му рекъл:</a:t>
            </a:r>
          </a:p>
          <a:p>
            <a:r>
              <a:rPr lang="ru-RU" dirty="0"/>
              <a:t>— Ако това момче не може да изяде всичкия симид, ще му извадиш един зъб — преден, заден, какъвто то си избере. Аз ще платя за работата.</a:t>
            </a:r>
          </a:p>
          <a:p>
            <a:r>
              <a:rPr lang="ru-RU" dirty="0"/>
              <a:t>Малкият Хитър Петър почнал да яде топъл симид. Ял, ял — наял се. Спрял да яде и рекъл:</a:t>
            </a:r>
          </a:p>
          <a:p>
            <a:r>
              <a:rPr lang="ru-RU" dirty="0"/>
              <a:t>— Не мога го изяде. Извадете ми зъба.</a:t>
            </a:r>
          </a:p>
          <a:p>
            <a:r>
              <a:rPr lang="ru-RU" dirty="0"/>
              <a:t>Момчето зинало и посочило болния си зъб.</a:t>
            </a:r>
          </a:p>
          <a:p>
            <a:r>
              <a:rPr lang="ru-RU" dirty="0"/>
              <a:t>Зъбарят погледнал зъба, разбрал, че е болен, и го извадил. Очистил си малкият хитрец устата и рекъл на хлебаря:</a:t>
            </a:r>
          </a:p>
          <a:p>
            <a:r>
              <a:rPr lang="ru-RU" dirty="0"/>
              <a:t>— Пожелавам ти дълъг живот и здраве! И със симид ме нахрани, и от болния зъб ме избави!</a:t>
            </a:r>
          </a:p>
          <a:p>
            <a:pPr algn="r"/>
            <a:r>
              <a:rPr lang="ru-RU" dirty="0"/>
              <a:t>Ран Босилек</a:t>
            </a:r>
          </a:p>
        </p:txBody>
      </p:sp>
      <p:pic>
        <p:nvPicPr>
          <p:cNvPr id="3" name="Picture 2">
            <a:extLst>
              <a:ext uri="{FF2B5EF4-FFF2-40B4-BE49-F238E27FC236}">
                <a16:creationId xmlns:a16="http://schemas.microsoft.com/office/drawing/2014/main" id="{4982C22A-2C51-482E-81B4-4EEA7E39452A}"/>
              </a:ext>
            </a:extLst>
          </p:cNvPr>
          <p:cNvPicPr>
            <a:picLocks noChangeAspect="1"/>
          </p:cNvPicPr>
          <p:nvPr/>
        </p:nvPicPr>
        <p:blipFill>
          <a:blip r:embed="rId2"/>
          <a:stretch>
            <a:fillRect/>
          </a:stretch>
        </p:blipFill>
        <p:spPr>
          <a:xfrm>
            <a:off x="8051768" y="1614071"/>
            <a:ext cx="2790825" cy="1943100"/>
          </a:xfrm>
          <a:prstGeom prst="rect">
            <a:avLst/>
          </a:prstGeom>
        </p:spPr>
      </p:pic>
      <p:pic>
        <p:nvPicPr>
          <p:cNvPr id="5" name="Picture 4">
            <a:extLst>
              <a:ext uri="{FF2B5EF4-FFF2-40B4-BE49-F238E27FC236}">
                <a16:creationId xmlns:a16="http://schemas.microsoft.com/office/drawing/2014/main" id="{85C5A061-3F77-4E83-BAA5-B9351EA49F79}"/>
              </a:ext>
            </a:extLst>
          </p:cNvPr>
          <p:cNvPicPr>
            <a:picLocks noChangeAspect="1"/>
          </p:cNvPicPr>
          <p:nvPr/>
        </p:nvPicPr>
        <p:blipFill>
          <a:blip r:embed="rId3"/>
          <a:stretch>
            <a:fillRect/>
          </a:stretch>
        </p:blipFill>
        <p:spPr>
          <a:xfrm>
            <a:off x="5005017" y="1614071"/>
            <a:ext cx="2714625" cy="1581150"/>
          </a:xfrm>
          <a:prstGeom prst="rect">
            <a:avLst/>
          </a:prstGeom>
        </p:spPr>
      </p:pic>
    </p:spTree>
    <p:extLst>
      <p:ext uri="{BB962C8B-B14F-4D97-AF65-F5344CB8AC3E}">
        <p14:creationId xmlns:p14="http://schemas.microsoft.com/office/powerpoint/2010/main" val="8499186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3D1AD23-872E-47CB-B41D-C7580622744B}"/>
              </a:ext>
            </a:extLst>
          </p:cNvPr>
          <p:cNvPicPr>
            <a:picLocks noChangeAspect="1"/>
          </p:cNvPicPr>
          <p:nvPr/>
        </p:nvPicPr>
        <p:blipFill>
          <a:blip r:embed="rId2"/>
          <a:stretch>
            <a:fillRect/>
          </a:stretch>
        </p:blipFill>
        <p:spPr>
          <a:xfrm>
            <a:off x="1490662" y="0"/>
            <a:ext cx="9210675" cy="6858000"/>
          </a:xfrm>
          <a:prstGeom prst="rect">
            <a:avLst/>
          </a:prstGeom>
        </p:spPr>
      </p:pic>
    </p:spTree>
    <p:extLst>
      <p:ext uri="{BB962C8B-B14F-4D97-AF65-F5344CB8AC3E}">
        <p14:creationId xmlns:p14="http://schemas.microsoft.com/office/powerpoint/2010/main" val="21760693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7DB6389-0F9C-4522-ADBE-036B6033940D}"/>
              </a:ext>
            </a:extLst>
          </p:cNvPr>
          <p:cNvPicPr>
            <a:picLocks noChangeAspect="1"/>
          </p:cNvPicPr>
          <p:nvPr/>
        </p:nvPicPr>
        <p:blipFill>
          <a:blip r:embed="rId2"/>
          <a:stretch>
            <a:fillRect/>
          </a:stretch>
        </p:blipFill>
        <p:spPr>
          <a:xfrm>
            <a:off x="1581150" y="242887"/>
            <a:ext cx="9029700" cy="6372225"/>
          </a:xfrm>
          <a:prstGeom prst="rect">
            <a:avLst/>
          </a:prstGeom>
        </p:spPr>
      </p:pic>
    </p:spTree>
    <p:extLst>
      <p:ext uri="{BB962C8B-B14F-4D97-AF65-F5344CB8AC3E}">
        <p14:creationId xmlns:p14="http://schemas.microsoft.com/office/powerpoint/2010/main" val="20983823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B6F5BC2-1645-4D5C-97FF-A8451152F77D}"/>
              </a:ext>
            </a:extLst>
          </p:cNvPr>
          <p:cNvPicPr>
            <a:picLocks noChangeAspect="1"/>
          </p:cNvPicPr>
          <p:nvPr/>
        </p:nvPicPr>
        <p:blipFill>
          <a:blip r:embed="rId2"/>
          <a:stretch>
            <a:fillRect/>
          </a:stretch>
        </p:blipFill>
        <p:spPr>
          <a:xfrm>
            <a:off x="1920350" y="0"/>
            <a:ext cx="8413495" cy="6858000"/>
          </a:xfrm>
          <a:prstGeom prst="rect">
            <a:avLst/>
          </a:prstGeom>
        </p:spPr>
      </p:pic>
    </p:spTree>
    <p:extLst>
      <p:ext uri="{BB962C8B-B14F-4D97-AF65-F5344CB8AC3E}">
        <p14:creationId xmlns:p14="http://schemas.microsoft.com/office/powerpoint/2010/main" val="11876275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6D8D0D2-C1C8-4838-A105-9855DE659341}"/>
              </a:ext>
            </a:extLst>
          </p:cNvPr>
          <p:cNvPicPr>
            <a:picLocks noChangeAspect="1"/>
          </p:cNvPicPr>
          <p:nvPr/>
        </p:nvPicPr>
        <p:blipFill>
          <a:blip r:embed="rId2"/>
          <a:stretch>
            <a:fillRect/>
          </a:stretch>
        </p:blipFill>
        <p:spPr>
          <a:xfrm>
            <a:off x="7304427" y="4736979"/>
            <a:ext cx="4058991" cy="1695909"/>
          </a:xfrm>
          <a:prstGeom prst="rect">
            <a:avLst/>
          </a:prstGeom>
        </p:spPr>
      </p:pic>
      <p:pic>
        <p:nvPicPr>
          <p:cNvPr id="4" name="Picture 3">
            <a:extLst>
              <a:ext uri="{FF2B5EF4-FFF2-40B4-BE49-F238E27FC236}">
                <a16:creationId xmlns:a16="http://schemas.microsoft.com/office/drawing/2014/main" id="{2BEE9F2C-A2CB-4044-A25A-92321869786F}"/>
              </a:ext>
            </a:extLst>
          </p:cNvPr>
          <p:cNvPicPr>
            <a:picLocks noChangeAspect="1"/>
          </p:cNvPicPr>
          <p:nvPr/>
        </p:nvPicPr>
        <p:blipFill>
          <a:blip r:embed="rId3"/>
          <a:stretch>
            <a:fillRect/>
          </a:stretch>
        </p:blipFill>
        <p:spPr>
          <a:xfrm>
            <a:off x="974647" y="4831071"/>
            <a:ext cx="4058992" cy="1507724"/>
          </a:xfrm>
          <a:prstGeom prst="rect">
            <a:avLst/>
          </a:prstGeom>
        </p:spPr>
      </p:pic>
      <p:pic>
        <p:nvPicPr>
          <p:cNvPr id="5" name="Picture 4">
            <a:extLst>
              <a:ext uri="{FF2B5EF4-FFF2-40B4-BE49-F238E27FC236}">
                <a16:creationId xmlns:a16="http://schemas.microsoft.com/office/drawing/2014/main" id="{C6233081-E1D0-4DCD-9391-5F6FB948D296}"/>
              </a:ext>
            </a:extLst>
          </p:cNvPr>
          <p:cNvPicPr>
            <a:picLocks noChangeAspect="1"/>
          </p:cNvPicPr>
          <p:nvPr/>
        </p:nvPicPr>
        <p:blipFill>
          <a:blip r:embed="rId4"/>
          <a:stretch>
            <a:fillRect/>
          </a:stretch>
        </p:blipFill>
        <p:spPr>
          <a:xfrm>
            <a:off x="0" y="0"/>
            <a:ext cx="12192000" cy="4359620"/>
          </a:xfrm>
          <a:prstGeom prst="rect">
            <a:avLst/>
          </a:prstGeom>
        </p:spPr>
      </p:pic>
    </p:spTree>
    <p:extLst>
      <p:ext uri="{BB962C8B-B14F-4D97-AF65-F5344CB8AC3E}">
        <p14:creationId xmlns:p14="http://schemas.microsoft.com/office/powerpoint/2010/main" val="1155943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81D52E6-F390-4AD9-9D82-8BD53A2B7BC8}"/>
              </a:ext>
            </a:extLst>
          </p:cNvPr>
          <p:cNvPicPr>
            <a:picLocks noChangeAspect="1"/>
          </p:cNvPicPr>
          <p:nvPr/>
        </p:nvPicPr>
        <p:blipFill>
          <a:blip r:embed="rId2"/>
          <a:stretch>
            <a:fillRect/>
          </a:stretch>
        </p:blipFill>
        <p:spPr>
          <a:xfrm>
            <a:off x="0" y="0"/>
            <a:ext cx="12192000" cy="6123214"/>
          </a:xfrm>
          <a:prstGeom prst="rect">
            <a:avLst/>
          </a:prstGeom>
        </p:spPr>
      </p:pic>
      <p:sp>
        <p:nvSpPr>
          <p:cNvPr id="3" name="TextBox 2">
            <a:extLst>
              <a:ext uri="{FF2B5EF4-FFF2-40B4-BE49-F238E27FC236}">
                <a16:creationId xmlns:a16="http://schemas.microsoft.com/office/drawing/2014/main" id="{2822F4D8-E659-4F62-A23D-4954F5B0BA12}"/>
              </a:ext>
            </a:extLst>
          </p:cNvPr>
          <p:cNvSpPr txBox="1"/>
          <p:nvPr/>
        </p:nvSpPr>
        <p:spPr>
          <a:xfrm>
            <a:off x="3382392" y="6123214"/>
            <a:ext cx="6400800" cy="369332"/>
          </a:xfrm>
          <a:prstGeom prst="rect">
            <a:avLst/>
          </a:prstGeom>
          <a:noFill/>
        </p:spPr>
        <p:txBody>
          <a:bodyPr wrap="square" rtlCol="0">
            <a:spAutoFit/>
          </a:bodyPr>
          <a:lstStyle/>
          <a:p>
            <a:r>
              <a:rPr lang="bg-BG" dirty="0"/>
              <a:t>За домашно препишете текста на с. 25 в учебна тетрадка 3.</a:t>
            </a:r>
            <a:endParaRPr lang="en-GB" dirty="0"/>
          </a:p>
        </p:txBody>
      </p:sp>
    </p:spTree>
    <p:extLst>
      <p:ext uri="{BB962C8B-B14F-4D97-AF65-F5344CB8AC3E}">
        <p14:creationId xmlns:p14="http://schemas.microsoft.com/office/powerpoint/2010/main" val="37615720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0642DB7-42B9-4146-9B3D-BDEF89AB5B4D}"/>
              </a:ext>
            </a:extLst>
          </p:cNvPr>
          <p:cNvPicPr>
            <a:picLocks noChangeAspect="1"/>
          </p:cNvPicPr>
          <p:nvPr/>
        </p:nvPicPr>
        <p:blipFill>
          <a:blip r:embed="rId2"/>
          <a:stretch>
            <a:fillRect/>
          </a:stretch>
        </p:blipFill>
        <p:spPr>
          <a:xfrm>
            <a:off x="2092864" y="1885950"/>
            <a:ext cx="7686675" cy="4972050"/>
          </a:xfrm>
          <a:prstGeom prst="rect">
            <a:avLst/>
          </a:prstGeom>
        </p:spPr>
      </p:pic>
      <p:pic>
        <p:nvPicPr>
          <p:cNvPr id="3" name="Picture 2">
            <a:extLst>
              <a:ext uri="{FF2B5EF4-FFF2-40B4-BE49-F238E27FC236}">
                <a16:creationId xmlns:a16="http://schemas.microsoft.com/office/drawing/2014/main" id="{DD999FD5-8DBB-4F4D-B170-77B8CF626F5D}"/>
              </a:ext>
            </a:extLst>
          </p:cNvPr>
          <p:cNvPicPr>
            <a:picLocks noChangeAspect="1"/>
          </p:cNvPicPr>
          <p:nvPr/>
        </p:nvPicPr>
        <p:blipFill>
          <a:blip r:embed="rId3"/>
          <a:stretch>
            <a:fillRect/>
          </a:stretch>
        </p:blipFill>
        <p:spPr>
          <a:xfrm>
            <a:off x="2699989" y="0"/>
            <a:ext cx="6472424" cy="1932196"/>
          </a:xfrm>
          <a:prstGeom prst="rect">
            <a:avLst/>
          </a:prstGeom>
        </p:spPr>
      </p:pic>
    </p:spTree>
    <p:extLst>
      <p:ext uri="{BB962C8B-B14F-4D97-AF65-F5344CB8AC3E}">
        <p14:creationId xmlns:p14="http://schemas.microsoft.com/office/powerpoint/2010/main" val="20257390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66E354C-F215-41FE-BC68-6CC188E75B20}"/>
              </a:ext>
            </a:extLst>
          </p:cNvPr>
          <p:cNvPicPr>
            <a:picLocks noChangeAspect="1"/>
          </p:cNvPicPr>
          <p:nvPr/>
        </p:nvPicPr>
        <p:blipFill>
          <a:blip r:embed="rId2"/>
          <a:stretch>
            <a:fillRect/>
          </a:stretch>
        </p:blipFill>
        <p:spPr>
          <a:xfrm>
            <a:off x="2259505" y="747003"/>
            <a:ext cx="8068353" cy="5573897"/>
          </a:xfrm>
          <a:prstGeom prst="rect">
            <a:avLst/>
          </a:prstGeom>
        </p:spPr>
      </p:pic>
    </p:spTree>
    <p:extLst>
      <p:ext uri="{BB962C8B-B14F-4D97-AF65-F5344CB8AC3E}">
        <p14:creationId xmlns:p14="http://schemas.microsoft.com/office/powerpoint/2010/main" val="763983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D33965F-9F6A-4DA8-8FF9-C9CCCF3C5A51}"/>
              </a:ext>
            </a:extLst>
          </p:cNvPr>
          <p:cNvPicPr>
            <a:picLocks noChangeAspect="1"/>
          </p:cNvPicPr>
          <p:nvPr/>
        </p:nvPicPr>
        <p:blipFill>
          <a:blip r:embed="rId2"/>
          <a:stretch>
            <a:fillRect/>
          </a:stretch>
        </p:blipFill>
        <p:spPr>
          <a:xfrm>
            <a:off x="976544" y="830232"/>
            <a:ext cx="10412008" cy="5192195"/>
          </a:xfrm>
          <a:prstGeom prst="rect">
            <a:avLst/>
          </a:prstGeom>
        </p:spPr>
      </p:pic>
    </p:spTree>
    <p:extLst>
      <p:ext uri="{BB962C8B-B14F-4D97-AF65-F5344CB8AC3E}">
        <p14:creationId xmlns:p14="http://schemas.microsoft.com/office/powerpoint/2010/main" val="22669060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FEC5793-0748-4370-AD7D-6DC01369AF08}"/>
              </a:ext>
            </a:extLst>
          </p:cNvPr>
          <p:cNvPicPr>
            <a:picLocks noChangeAspect="1"/>
          </p:cNvPicPr>
          <p:nvPr/>
        </p:nvPicPr>
        <p:blipFill>
          <a:blip r:embed="rId2"/>
          <a:stretch>
            <a:fillRect/>
          </a:stretch>
        </p:blipFill>
        <p:spPr>
          <a:xfrm>
            <a:off x="1513996" y="1280916"/>
            <a:ext cx="9328453" cy="4640490"/>
          </a:xfrm>
          <a:prstGeom prst="rect">
            <a:avLst/>
          </a:prstGeom>
        </p:spPr>
      </p:pic>
    </p:spTree>
    <p:extLst>
      <p:ext uri="{BB962C8B-B14F-4D97-AF65-F5344CB8AC3E}">
        <p14:creationId xmlns:p14="http://schemas.microsoft.com/office/powerpoint/2010/main" val="31740270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1AA424E-914C-4255-B780-B53B764C9C81}"/>
              </a:ext>
            </a:extLst>
          </p:cNvPr>
          <p:cNvPicPr>
            <a:picLocks noChangeAspect="1"/>
          </p:cNvPicPr>
          <p:nvPr/>
        </p:nvPicPr>
        <p:blipFill>
          <a:blip r:embed="rId2"/>
          <a:stretch>
            <a:fillRect/>
          </a:stretch>
        </p:blipFill>
        <p:spPr>
          <a:xfrm>
            <a:off x="782743" y="713208"/>
            <a:ext cx="10626513" cy="5039522"/>
          </a:xfrm>
          <a:prstGeom prst="rect">
            <a:avLst/>
          </a:prstGeom>
        </p:spPr>
      </p:pic>
    </p:spTree>
    <p:extLst>
      <p:ext uri="{BB962C8B-B14F-4D97-AF65-F5344CB8AC3E}">
        <p14:creationId xmlns:p14="http://schemas.microsoft.com/office/powerpoint/2010/main" val="16466937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0050B59-59A9-480D-90CE-C931104F8EE1}"/>
              </a:ext>
            </a:extLst>
          </p:cNvPr>
          <p:cNvPicPr>
            <a:picLocks noChangeAspect="1"/>
          </p:cNvPicPr>
          <p:nvPr/>
        </p:nvPicPr>
        <p:blipFill>
          <a:blip r:embed="rId2"/>
          <a:stretch>
            <a:fillRect/>
          </a:stretch>
        </p:blipFill>
        <p:spPr>
          <a:xfrm>
            <a:off x="1455939" y="827823"/>
            <a:ext cx="8930936" cy="5414033"/>
          </a:xfrm>
          <a:prstGeom prst="rect">
            <a:avLst/>
          </a:prstGeom>
        </p:spPr>
      </p:pic>
    </p:spTree>
    <p:extLst>
      <p:ext uri="{BB962C8B-B14F-4D97-AF65-F5344CB8AC3E}">
        <p14:creationId xmlns:p14="http://schemas.microsoft.com/office/powerpoint/2010/main" val="33545066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DB88D47-41AE-4DCB-975C-D8C140EA8D9E}"/>
              </a:ext>
            </a:extLst>
          </p:cNvPr>
          <p:cNvPicPr>
            <a:picLocks noChangeAspect="1"/>
          </p:cNvPicPr>
          <p:nvPr/>
        </p:nvPicPr>
        <p:blipFill>
          <a:blip r:embed="rId2"/>
          <a:stretch>
            <a:fillRect/>
          </a:stretch>
        </p:blipFill>
        <p:spPr>
          <a:xfrm>
            <a:off x="2514600" y="1847850"/>
            <a:ext cx="7162800" cy="3162300"/>
          </a:xfrm>
          <a:prstGeom prst="rect">
            <a:avLst/>
          </a:prstGeom>
        </p:spPr>
      </p:pic>
    </p:spTree>
    <p:extLst>
      <p:ext uri="{BB962C8B-B14F-4D97-AF65-F5344CB8AC3E}">
        <p14:creationId xmlns:p14="http://schemas.microsoft.com/office/powerpoint/2010/main" val="29988532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107</TotalTime>
  <Words>288</Words>
  <Application>Microsoft Office PowerPoint</Application>
  <PresentationFormat>Widescreen</PresentationFormat>
  <Paragraphs>22</Paragraphs>
  <Slides>21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Calibri Light</vt:lpstr>
      <vt:lpstr>Office Theme</vt:lpstr>
      <vt:lpstr>Хайде да играем</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Janet Heath</dc:creator>
  <cp:lastModifiedBy>Janette Petrova</cp:lastModifiedBy>
  <cp:revision>16</cp:revision>
  <dcterms:created xsi:type="dcterms:W3CDTF">2021-05-11T08:44:18Z</dcterms:created>
  <dcterms:modified xsi:type="dcterms:W3CDTF">2021-05-15T17:27:22Z</dcterms:modified>
</cp:coreProperties>
</file>