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4E33-870E-4DC9-A961-1A88F2F3F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891E5-1351-47FD-93EE-AAD02424A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D224E-9DB1-4A0F-9074-A9E27A30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49A-CB60-4120-98BA-C39B828132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D2E02-8305-47E8-8FC5-976F27FD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2BC64-0EEF-4165-B819-FA2DC354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C98-6416-4493-B55D-2EEE945F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8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6892-299D-4E21-8957-2B36F01E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03FAC-18DF-4473-912F-C8E7C3C98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B99B-A8FF-4112-AFD3-D76C16B0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49A-CB60-4120-98BA-C39B828132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1B1D1-3FDB-4D49-9D8B-A06DD70E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07186-B695-4282-8321-906AFFDE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C98-6416-4493-B55D-2EEE945F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1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33427-D6A9-407E-B5CA-92F0A438D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8FC2D-B208-425C-98A0-AED18B3A5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22C1E-49E1-4952-A048-78ADFBD8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49A-CB60-4120-98BA-C39B828132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C888B-10A1-451E-87CD-76620B12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42F80-9A7E-4AE3-919E-FDDD21D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C98-6416-4493-B55D-2EEE945F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25CD-6018-4137-A791-CB70BD19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EAE1-E43B-4921-B236-42259F32D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62196-9E46-402E-B618-BCF6077E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49A-CB60-4120-98BA-C39B828132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79B19-D7EE-473C-8AEC-A9CC0B917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E133-8B2C-45D8-8348-30545C5F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C98-6416-4493-B55D-2EEE945F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0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4468-A695-496D-AD9A-32BED5B4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DE557-4260-4532-98DF-480CC8358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CDE12-681F-444C-ADD3-0C76139D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49A-CB60-4120-98BA-C39B828132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E9588-9DAF-4D4E-954F-EBB676F1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34CDF-571C-4526-B418-C3B6FB12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C98-6416-4493-B55D-2EEE945F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77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0C284-FC60-4686-A661-9D1A1D4A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F9721-0987-4D36-95D3-E240A414D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280D7-6C8D-40A0-9954-1B5FB6DBA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8EE7D-A03D-4B01-8FD4-E929F5D9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49A-CB60-4120-98BA-C39B828132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76042-2E54-4F20-A5D4-7771AB3AC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B9680-0E63-4B1D-8C1F-DFFB88842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C98-6416-4493-B55D-2EEE945F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4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EFF0-9CF0-4DCE-A74B-048B4950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81B43-B9CB-4B33-869A-E31839074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23B39-D0AC-4D3F-8985-B39A77B36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45966-C8C3-42E5-8919-91D1D17AA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7BDBF-F5FC-4F8C-B77F-CC849FC88E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95116-5324-424A-ABCD-1EB38F49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49A-CB60-4120-98BA-C39B828132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ED5D0-C97A-4689-941A-D31A39E4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412D2-21B5-4B8A-B97F-7FBDB864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C98-6416-4493-B55D-2EEE945F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64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B566-696A-4A50-8234-20CB7EF5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60D67-7360-49AB-9A94-F0501D20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49A-CB60-4120-98BA-C39B828132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5231E-A206-4A46-A0B9-F25EB3C9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B0D7C-C377-4657-A96E-B18398F2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C98-6416-4493-B55D-2EEE945F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2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C8532B-D34E-466B-8021-DD96CE4B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49A-CB60-4120-98BA-C39B828132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024D6-CBA8-4680-BB0F-1BB5CA79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3F836-8BFB-4C8E-9B6F-76C052B7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C98-6416-4493-B55D-2EEE945F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16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D7B8-595C-4063-9DC6-2193B3F5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24B7E-A0A1-4D5E-842E-3E17036FD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685C9-D598-4B14-8FE3-3854151DD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03F81-CA87-454E-AF50-D43E68BC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49A-CB60-4120-98BA-C39B828132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1AE25-A1A5-4ABB-B671-816A9C03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C68E0-6ECF-4A6F-898D-96939EB0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C98-6416-4493-B55D-2EEE945F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7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C2563-CE1A-48E9-B514-FCC3444F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40884-D3B5-4BB0-9A81-ABFE3776D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3B442-B27C-4CBC-BBF1-49E70947F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5EFED-E8CB-468D-B91C-EEDED999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49A-CB60-4120-98BA-C39B828132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E0B5C-A40E-49E4-81DE-18826313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6810B-206A-4013-8562-26B3984B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C98-6416-4493-B55D-2EEE945F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8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704A21-DFF8-43E7-BD05-AE0DAD4A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604A9-4CB2-4DD4-B6D5-005949603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2A8E7-4A4F-410F-A98D-B46086475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E49A-CB60-4120-98BA-C39B828132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B91E-61DF-463B-BE36-0829B8136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D64D7-70AB-4E3A-90C3-F219D90E3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FC98-6416-4493-B55D-2EEE945F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AF09-67CE-4554-974E-E3A511192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bg-BG" b="1" dirty="0"/>
              <a:t>Буквосъчетания дж и дз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4909A-5EF0-4CB4-98D2-D817BDFF6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bg-BG" dirty="0"/>
              <a:t>Две букви, един звук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27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3D0EAF-3B60-45E1-891E-C25393635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59" y="0"/>
            <a:ext cx="910828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2E5F50-5A67-46A7-85BA-5C8318371B06}"/>
              </a:ext>
            </a:extLst>
          </p:cNvPr>
          <p:cNvSpPr txBox="1"/>
          <p:nvPr/>
        </p:nvSpPr>
        <p:spPr>
          <a:xfrm>
            <a:off x="6716889" y="4696178"/>
            <a:ext cx="345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Седем – мънички, брадати,</a:t>
            </a:r>
          </a:p>
          <a:p>
            <a:r>
              <a:rPr lang="bg-BG" dirty="0"/>
              <a:t>с килнати калпачета мъхнати</a:t>
            </a:r>
          </a:p>
          <a:p>
            <a:r>
              <a:rPr lang="bg-BG" dirty="0"/>
              <a:t>гостоприемни са и мили</a:t>
            </a:r>
          </a:p>
          <a:p>
            <a:r>
              <a:rPr lang="bg-BG" dirty="0"/>
              <a:t>и Снежанка у дома си скрили.</a:t>
            </a:r>
          </a:p>
          <a:p>
            <a:r>
              <a:rPr lang="bg-BG" dirty="0"/>
              <a:t>Що е то?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9B8C7-51D0-41E8-9692-BC9EC354F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544" y="371299"/>
            <a:ext cx="2125611" cy="1886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ACE749-D336-4C12-9CE4-65C9AF4E3B25}"/>
              </a:ext>
            </a:extLst>
          </p:cNvPr>
          <p:cNvSpPr txBox="1"/>
          <p:nvPr/>
        </p:nvSpPr>
        <p:spPr>
          <a:xfrm>
            <a:off x="2393244" y="4481689"/>
            <a:ext cx="3883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Дзън, дзън, дзън,</a:t>
            </a:r>
          </a:p>
          <a:p>
            <a:r>
              <a:rPr lang="bg-BG" dirty="0"/>
              <a:t>с меденото си гласче припява,</a:t>
            </a:r>
          </a:p>
          <a:p>
            <a:r>
              <a:rPr lang="bg-BG" dirty="0"/>
              <a:t>дзънка силно и успява</a:t>
            </a:r>
          </a:p>
          <a:p>
            <a:r>
              <a:rPr lang="bg-BG" dirty="0"/>
              <a:t>децата да извика в клас</a:t>
            </a:r>
          </a:p>
          <a:p>
            <a:r>
              <a:rPr lang="bg-BG" dirty="0"/>
              <a:t>за следващия учебен час.</a:t>
            </a:r>
          </a:p>
          <a:p>
            <a:r>
              <a:rPr lang="bg-BG" dirty="0"/>
              <a:t>Що е то?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A65684-25E8-4076-A55A-A154B929FF1C}"/>
              </a:ext>
            </a:extLst>
          </p:cNvPr>
          <p:cNvSpPr txBox="1"/>
          <p:nvPr/>
        </p:nvSpPr>
        <p:spPr>
          <a:xfrm>
            <a:off x="3149599" y="2921168"/>
            <a:ext cx="1185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6000" dirty="0">
                <a:solidFill>
                  <a:srgbClr val="0070C0"/>
                </a:solidFill>
              </a:rPr>
              <a:t>дз</a:t>
            </a: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95808-B15F-4C14-9315-B911EA6C9E04}"/>
              </a:ext>
            </a:extLst>
          </p:cNvPr>
          <p:cNvSpPr txBox="1"/>
          <p:nvPr/>
        </p:nvSpPr>
        <p:spPr>
          <a:xfrm>
            <a:off x="7281333" y="2909880"/>
            <a:ext cx="1185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6000" dirty="0">
                <a:solidFill>
                  <a:srgbClr val="0070C0"/>
                </a:solidFill>
              </a:rPr>
              <a:t>дж</a:t>
            </a: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372B0D-3D50-488B-9D32-31545C34B791}"/>
              </a:ext>
            </a:extLst>
          </p:cNvPr>
          <p:cNvSpPr txBox="1"/>
          <p:nvPr/>
        </p:nvSpPr>
        <p:spPr>
          <a:xfrm>
            <a:off x="4684889" y="1314539"/>
            <a:ext cx="247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/>
              <a:t>Две гатанки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2383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AE5437-D6F1-456F-9800-BC24C875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91" y="0"/>
            <a:ext cx="9231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4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3A3C2C-87BD-4703-88B9-C8DDA4759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63" y="0"/>
            <a:ext cx="9094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6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102DC6-1D9D-47B3-83F6-4115D9291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78" y="0"/>
            <a:ext cx="911784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C2C464-264C-4118-B7F3-B5F607F86884}"/>
              </a:ext>
            </a:extLst>
          </p:cNvPr>
          <p:cNvSpPr txBox="1"/>
          <p:nvPr/>
        </p:nvSpPr>
        <p:spPr>
          <a:xfrm>
            <a:off x="3870664" y="2991774"/>
            <a:ext cx="85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/>
              <a:t>ДЖ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32DC6-DC74-48BE-BDCB-567496BF9AAA}"/>
              </a:ext>
            </a:extLst>
          </p:cNvPr>
          <p:cNvSpPr txBox="1"/>
          <p:nvPr/>
        </p:nvSpPr>
        <p:spPr>
          <a:xfrm>
            <a:off x="7069586" y="4216892"/>
            <a:ext cx="79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/>
              <a:t>ДЗ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A44C2-AA6C-41AD-BAD7-8998DEAEEF06}"/>
              </a:ext>
            </a:extLst>
          </p:cNvPr>
          <p:cNvSpPr txBox="1"/>
          <p:nvPr/>
        </p:nvSpPr>
        <p:spPr>
          <a:xfrm>
            <a:off x="5619565" y="2654423"/>
            <a:ext cx="74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/>
              <a:t>З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55891-4513-4C15-9DC8-CAF8CE3F23D7}"/>
              </a:ext>
            </a:extLst>
          </p:cNvPr>
          <p:cNvSpPr txBox="1"/>
          <p:nvPr/>
        </p:nvSpPr>
        <p:spPr>
          <a:xfrm>
            <a:off x="4935984" y="4216892"/>
            <a:ext cx="683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/>
              <a:t>Ж</a:t>
            </a:r>
            <a:endParaRPr lang="en-GB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368F3-82BB-4EED-9787-790DC8036C1D}"/>
              </a:ext>
            </a:extLst>
          </p:cNvPr>
          <p:cNvSpPr txBox="1"/>
          <p:nvPr/>
        </p:nvSpPr>
        <p:spPr>
          <a:xfrm>
            <a:off x="6683644" y="3231473"/>
            <a:ext cx="74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/>
              <a:t>Д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6163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AFE0A0-9A34-4802-8BA3-79C52F33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27" y="0"/>
            <a:ext cx="9185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9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E537CE-F4F7-489A-AE59-79AE7580C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54" y="0"/>
            <a:ext cx="9125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2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BD6B2D-5085-477A-888E-F03DE39D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83" y="0"/>
            <a:ext cx="9157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2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F60EDC-DB3F-4DD5-981A-26F50DB3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72" y="0"/>
            <a:ext cx="9151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2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3D0EAF-3B60-45E1-891E-C25393635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59" y="0"/>
            <a:ext cx="910828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0AC4A2-513E-4856-8D38-5C8C8F005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052" y="327731"/>
            <a:ext cx="3429000" cy="2638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FB14E-636B-40CB-97AD-99718D4B0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052" y="3339318"/>
            <a:ext cx="3756744" cy="1969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783A1-A47F-4834-8C02-610C1531F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796" y="2060317"/>
            <a:ext cx="1800948" cy="473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7A2A01-8C8D-446D-99BA-EA446E2A0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790" y="2144640"/>
            <a:ext cx="2824158" cy="304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64F82B-3391-4B47-B2EA-557B04C8F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796" y="4031769"/>
            <a:ext cx="4737629" cy="5619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A70D19-2F11-4520-A8A4-F5A8A661CD87}"/>
              </a:ext>
            </a:extLst>
          </p:cNvPr>
          <p:cNvSpPr txBox="1"/>
          <p:nvPr/>
        </p:nvSpPr>
        <p:spPr>
          <a:xfrm>
            <a:off x="2923822" y="5678311"/>
            <a:ext cx="647982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[</a:t>
            </a:r>
            <a:r>
              <a:rPr lang="bg-BG" b="1" dirty="0"/>
              <a:t>дж</a:t>
            </a:r>
            <a:r>
              <a:rPr lang="en-GB" b="1" dirty="0"/>
              <a:t>]</a:t>
            </a:r>
            <a:r>
              <a:rPr lang="bg-BG" b="1" dirty="0"/>
              <a:t> е звучен съгласен звук, неговото беззвучно другарче е </a:t>
            </a:r>
            <a:r>
              <a:rPr lang="en-GB" b="1" dirty="0"/>
              <a:t>[</a:t>
            </a:r>
            <a:r>
              <a:rPr lang="bg-BG" b="1" dirty="0"/>
              <a:t>ч</a:t>
            </a:r>
            <a:r>
              <a:rPr lang="en-GB" b="1" dirty="0"/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65A87A-D89E-4DCE-865D-C34419A03F33}"/>
              </a:ext>
            </a:extLst>
          </p:cNvPr>
          <p:cNvSpPr txBox="1"/>
          <p:nvPr/>
        </p:nvSpPr>
        <p:spPr>
          <a:xfrm>
            <a:off x="7128655" y="1060048"/>
            <a:ext cx="16707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джанта - чанта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516891-A35D-4B7D-8CF9-E98D2F7980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796" y="649401"/>
            <a:ext cx="126682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25E872-A0F3-4C89-8525-73947318B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4543" y="616707"/>
            <a:ext cx="8382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8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3D0EAF-3B60-45E1-891E-C25393635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59" y="0"/>
            <a:ext cx="910828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D7825E-8DF2-4897-BDE8-C0D583FC7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570" y="313091"/>
            <a:ext cx="3578523" cy="3369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03891-C054-4F32-A126-7FFC8C72AA57}"/>
              </a:ext>
            </a:extLst>
          </p:cNvPr>
          <p:cNvSpPr txBox="1"/>
          <p:nvPr/>
        </p:nvSpPr>
        <p:spPr>
          <a:xfrm>
            <a:off x="4225430" y="3682588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>Петьо дзънка със звънчето.</a:t>
            </a:r>
          </a:p>
          <a:p>
            <a:r>
              <a:rPr lang="bg-BG" dirty="0"/>
              <a:t>-Спри да дзънкаш с това звънче! Кучето Дзипо ще скъса синджира, плаши се. А може да дойде и Годзила.</a:t>
            </a:r>
          </a:p>
          <a:p>
            <a:r>
              <a:rPr lang="bg-BG" dirty="0"/>
              <a:t>-А може ли да свиря джаз? Научи ме ловджията от Кърджали.</a:t>
            </a:r>
          </a:p>
          <a:p>
            <a:r>
              <a:rPr lang="bg-BG" dirty="0"/>
              <a:t>-Може. Джон е голям шегаджия, но свири чудесно! Освен това е добър джудист.</a:t>
            </a:r>
          </a:p>
          <a:p>
            <a:r>
              <a:rPr lang="bg-BG" dirty="0"/>
              <a:t>-Хайде, довиждане! Отивам на обяд. Ще хапна патладжан с джанки. Поръсен е с джоджен. После ще джапам в локвите с Джина от Пазарджик.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EB504-8E54-49E8-B9AD-26F826851577}"/>
              </a:ext>
            </a:extLst>
          </p:cNvPr>
          <p:cNvSpPr txBox="1"/>
          <p:nvPr/>
        </p:nvSpPr>
        <p:spPr>
          <a:xfrm>
            <a:off x="6208889" y="1444978"/>
            <a:ext cx="36914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[</a:t>
            </a:r>
            <a:r>
              <a:rPr lang="bg-BG" b="1" dirty="0"/>
              <a:t>дз е звучен съгласен, неговото беззвучно другарче е </a:t>
            </a:r>
            <a:r>
              <a:rPr lang="en-GB" b="1" dirty="0"/>
              <a:t>[</a:t>
            </a:r>
            <a:r>
              <a:rPr lang="bg-BG" b="1" dirty="0"/>
              <a:t>ц</a:t>
            </a:r>
            <a:r>
              <a:rPr lang="en-GB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4480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195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Буквосъчетания дж и дз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Heath</dc:creator>
  <cp:lastModifiedBy>Janet Heath</cp:lastModifiedBy>
  <cp:revision>24</cp:revision>
  <dcterms:created xsi:type="dcterms:W3CDTF">2021-02-08T12:40:49Z</dcterms:created>
  <dcterms:modified xsi:type="dcterms:W3CDTF">2021-02-18T15:05:24Z</dcterms:modified>
</cp:coreProperties>
</file>