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B0E7-1BB9-4472-8166-0F5009015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ACE38-5913-4F52-9399-8CFE7E2FA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446BB-7AF5-4C08-9CD5-DE68449C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0A1A9-44A4-47B4-AE0A-F278E314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52E33-17BD-418F-8ACA-D153C4A9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2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024B-C43E-4B6C-B0C9-01160BF6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EFBA-B84E-4AF5-84BB-F47735CDC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F35AE-ED80-4873-B00A-99CF49EC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75262-5724-45E0-9903-BFA8BCAE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F8047-2E8C-4620-A07A-DB062ACA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8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EF998-2D26-4929-AB0A-B154EB25C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3BB14-B03A-46F0-9851-133FBC690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16E4D-ECA1-45A5-A561-CEBD8431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960DA-A8CC-4497-B893-1942254C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06CE8-0DD5-4C49-BFE7-E7479C02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B250-D73C-4FE5-8240-0E93CB31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7CEF-3E41-4F35-8386-305426977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4FF4-BBD2-4BCE-AEA5-468FAA42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A7C0C-DED9-4051-B3AE-F09B55C9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299E2-4835-4DC7-8395-E3867FC6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2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C8A5-52D1-4CE7-8489-BDC42EF5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AD00-4D40-4F76-83FC-993DFB56A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D588E-33B0-4B71-8828-9AA33D2E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D90B-B50B-465E-B854-BD6C8B46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243E9-711E-4E69-9608-4AEF3EB0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3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C4D4E-9FF1-4A1E-B27E-AAC148E7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05A7-54DC-44F1-A8A0-CC45ED9C1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D5DB6-4165-425B-A27F-B98AA9A81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A382C-DE8D-46BC-A42A-ECC26AE6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A78E0-AE74-48AD-8466-09F9B989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91268-2056-4A61-8562-497548A8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4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5781-701E-4A19-87FB-2845AC9B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92496-F69F-4792-B358-547B53555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B40C0-DDC9-4BEC-9F61-88A5EB49B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C05C3-A561-43D8-AD41-93E682E72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9C73A-196B-4849-BCFF-29A676B7D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5F294-CC60-49B3-84BE-3856C26E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394C2-AEA0-4A3C-AD2E-5F374FD5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69CBB-699E-4794-9784-7F94084E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2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78D3-4B3B-4409-AA39-84E19436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52A70-2BF3-49FC-B4BD-10BCCA7F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A2F57-5E24-4B21-BF94-1FF8FB316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E3D07-9C10-439D-B494-44873685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415CE-6FA1-4717-9B51-D856B1EB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5805B-BC39-48F0-9212-09F62D98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D9F14-70C6-462B-AE36-8586E252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6A5E-8D77-4FD8-A80F-12524DE6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A135F-0B02-45F9-870D-1411B55E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EFC7-95F2-4B85-8871-2D913CE6F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0DF96-E91E-4F4E-B114-53B9FA58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E53A7-66BA-4009-BB0C-862BD132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15249-AC65-4A1C-BCE1-161812A6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1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A440-42DF-4EFD-8280-45A8BC1A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2E1E0-D5E4-48B9-AFFB-ADC47212E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B35C4-94A5-4D18-8D04-5F5FA3549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A599-199E-4897-BB97-3BDC17FA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BAB78-FD13-4AEC-A946-1C62CB55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453BA-F6AF-4CF0-BC25-C3535CDD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5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8F9F9-8985-4C44-8C92-7B6DC698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FC057-ACD3-4ADE-BCE7-509B753B7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1677A-E488-4AF8-AF9E-AB542E612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9FDAD-0D27-429C-9E89-DC43F7339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3214C-E66E-498F-B0E0-122612229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8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1BF2-7C08-4739-835F-7B2BFD240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bg-BG" dirty="0"/>
              <a:t>ЗВУКОВЕ И БУКВИ „Ф“ И „В“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7BD90-D3BE-4912-844E-1F5678E6C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bg-BG" dirty="0"/>
              <a:t>Упражнение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302B3-CE7F-4326-A88E-F390E23BE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14" r="8977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2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9E6D1-4AAE-4082-925E-4DCEAEB88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933" y="362933"/>
            <a:ext cx="4515668" cy="2888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0CFD2-3821-4D69-AFEE-012630B7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39" y="2162191"/>
            <a:ext cx="6002562" cy="3685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DE6BB-9408-4C62-AC6C-F068B1E9DA4C}"/>
              </a:ext>
            </a:extLst>
          </p:cNvPr>
          <p:cNvSpPr txBox="1"/>
          <p:nvPr/>
        </p:nvSpPr>
        <p:spPr>
          <a:xfrm>
            <a:off x="970844" y="575733"/>
            <a:ext cx="56331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/>
              <a:t>Опасен футболист</a:t>
            </a:r>
          </a:p>
          <a:p>
            <a:pPr algn="ctr"/>
            <a:endParaRPr lang="bg-BG" sz="2000" b="1" dirty="0"/>
          </a:p>
          <a:p>
            <a:r>
              <a:rPr lang="bg-BG" sz="2000" dirty="0"/>
              <a:t>Филип е фен на футбола. Той самият е футболист. В тефтера си е записал имена на футболни отбори. Има фланелка с футболна топка. 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3F819-C7FA-49A0-A05A-7B7AE6F13E7C}"/>
              </a:ext>
            </a:extLst>
          </p:cNvPr>
          <p:cNvSpPr txBox="1"/>
          <p:nvPr/>
        </p:nvSpPr>
        <p:spPr>
          <a:xfrm>
            <a:off x="6604001" y="3702756"/>
            <a:ext cx="4986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/>
              <a:t>Един ден дойде фотограф. Филип помоли да го снима как играе. Ритна силно топката и събори фикуса.</a:t>
            </a:r>
          </a:p>
          <a:p>
            <a:r>
              <a:rPr lang="bg-BG" sz="2000" dirty="0"/>
              <a:t>Фотографът каза:</a:t>
            </a:r>
          </a:p>
          <a:p>
            <a:r>
              <a:rPr lang="bg-BG" sz="2000" dirty="0"/>
              <a:t>- Филипе, не е добре да се играе футбол у дома.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569CD-5CB4-4E0D-90F2-B87338B0C870}"/>
              </a:ext>
            </a:extLst>
          </p:cNvPr>
          <p:cNvSpPr txBox="1"/>
          <p:nvPr/>
        </p:nvSpPr>
        <p:spPr>
          <a:xfrm>
            <a:off x="1275644" y="5847643"/>
            <a:ext cx="1010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Къде рита Филип?		</a:t>
            </a:r>
            <a:r>
              <a:rPr lang="bg-BG" sz="3600" dirty="0"/>
              <a:t>□</a:t>
            </a:r>
            <a:r>
              <a:rPr lang="bg-BG" dirty="0"/>
              <a:t> у дома		</a:t>
            </a:r>
            <a:r>
              <a:rPr lang="bg-BG" sz="1800" dirty="0"/>
              <a:t> </a:t>
            </a:r>
            <a:r>
              <a:rPr kumimoji="0" lang="bg-B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□</a:t>
            </a:r>
            <a:r>
              <a:rPr lang="bg-BG" sz="1800" dirty="0"/>
              <a:t> </a:t>
            </a:r>
            <a:r>
              <a:rPr lang="bg-BG" dirty="0"/>
              <a:t>на стадиона		</a:t>
            </a:r>
            <a:r>
              <a:rPr kumimoji="0" lang="bg-B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□ </a:t>
            </a:r>
            <a:r>
              <a:rPr lang="bg-BG" dirty="0"/>
              <a:t>на двора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99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9F5D7-75A4-4D64-AD7A-9A2F2AE6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925" y="1346633"/>
            <a:ext cx="5610523" cy="4164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3F175B-0335-4FAE-8C14-DE85921129C1}"/>
              </a:ext>
            </a:extLst>
          </p:cNvPr>
          <p:cNvSpPr txBox="1"/>
          <p:nvPr/>
        </p:nvSpPr>
        <p:spPr>
          <a:xfrm>
            <a:off x="1004711" y="903111"/>
            <a:ext cx="5091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Врана в локва</a:t>
            </a:r>
          </a:p>
          <a:p>
            <a:endParaRPr lang="bg-BG" sz="2400" dirty="0"/>
          </a:p>
          <a:p>
            <a:r>
              <a:rPr lang="bg-BG" sz="2400" dirty="0"/>
              <a:t>Враната Ваня се къпе в локва. Все едно е на море без вълни. Весело се плиска с водата. Какво като е в локва – пак е забавно! Види ли вода, Ваня много се радва.</a:t>
            </a:r>
          </a:p>
          <a:p>
            <a:r>
              <a:rPr lang="bg-BG" sz="2400" dirty="0"/>
              <a:t>Онзи ден се къпа във вир. И стана вир-вода.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A8C54-B50F-42C2-AA68-E4E61FB4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5407200"/>
            <a:ext cx="76009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4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288C3-AFEE-427F-8F3D-24CF84001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19" y="690180"/>
            <a:ext cx="9392961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7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1C47-8FCB-44C7-B2EE-0EFDE9B0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9" y="384175"/>
            <a:ext cx="8277225" cy="179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9226E-91B8-4AA3-AFE4-65E47151A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49" y="2308225"/>
            <a:ext cx="824865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B66DF-43E6-428B-962B-5D0FA8AC9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011" y="3579283"/>
            <a:ext cx="3305175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4BD8E5-8B70-4882-B1B0-9A2D231B3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186" y="3445933"/>
            <a:ext cx="3333750" cy="219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A2C966-CD0D-4C84-9035-E805E3C61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473" y="5664552"/>
            <a:ext cx="45434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151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ЗВУКОВЕ И БУКВИ „Ф“ И „В“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ЗВУКОВЕ И БУКВИ „Ф“ И „В“</dc:title>
  <dc:creator>Janet</dc:creator>
  <cp:lastModifiedBy>Janet</cp:lastModifiedBy>
  <cp:revision>10</cp:revision>
  <dcterms:created xsi:type="dcterms:W3CDTF">2021-01-09T15:53:28Z</dcterms:created>
  <dcterms:modified xsi:type="dcterms:W3CDTF">2021-01-10T13:38:26Z</dcterms:modified>
</cp:coreProperties>
</file>