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FA99-C461-4C34-A36C-34D2FC132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AB6F6-4B81-4660-B893-FFF3FFD10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31689-FCB6-478F-9D38-FA2A007C8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DA2B-9A19-4283-A5AF-ABB09832A44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002F-D141-4001-9659-0397AFD19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EF9CE-B53D-4FB9-9F8B-09C248B92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BC7E-058F-4503-B1D3-A286565EA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24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FF4F-7301-44B3-9BF9-30524EEBB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6876E3-CC99-4D0F-BA74-2B36C0769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F3306-94B6-467B-A696-1FA21EAE6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DA2B-9A19-4283-A5AF-ABB09832A44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81482-927F-43C5-B96D-BDC15C2A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4407-058E-4FD0-92E5-BB7B2CDC5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BC7E-058F-4503-B1D3-A286565EA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73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4ECEA8-ADC8-4051-B11D-AD039FE41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862477-9680-4FC4-8B7E-207767A93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76627-12FC-468D-8C32-AAF22696B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DA2B-9A19-4283-A5AF-ABB09832A44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A197B-E449-449A-919D-2B81B69A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6CCA3-8735-43BB-A77C-CEBD9D88C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BC7E-058F-4503-B1D3-A286565EA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0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3A0EA-D47F-49C3-B6FB-B1DBA6618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89773-E98C-42E8-85AC-BF1A0A34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1E0D0-56DB-4F5E-9F6F-C5B6C1CAC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DA2B-9A19-4283-A5AF-ABB09832A44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C6551-A661-42C0-A160-8D30C30A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007B3-4565-438A-B965-251B9D50A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BC7E-058F-4503-B1D3-A286565EA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0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F5962-7D9F-4731-855C-09AE8D871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9D977-3C8A-48D8-A2E2-8A3ABCC22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A0280-FD68-432E-BAC5-96E53C985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DA2B-9A19-4283-A5AF-ABB09832A44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C8B47-3D26-40AC-9671-B259FE4A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56007-9CD7-4A4C-B73C-142E17644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BC7E-058F-4503-B1D3-A286565EA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41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13A3F-D035-4476-A7B9-9C883D2C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1C30B-DD16-4306-B326-EE1420B85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79256-288F-4BF0-8547-FEF5EBEE7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01D02-CB6D-4FE4-8ABC-7F1516655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DA2B-9A19-4283-A5AF-ABB09832A44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5641F-516D-418A-8D42-0BD6EC2D5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E0C59-FCE0-4F36-9954-EB97B55F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BC7E-058F-4503-B1D3-A286565EA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99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47CA4-053B-42E8-A461-683BA0939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8DB58-9055-4E08-B283-1978EAF06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34F94-F98F-41E9-AFE1-0F37AC695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2B8FCF-2B49-4AF6-9286-A37F8740F0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AF66AB-55B3-4F6A-AB1D-179DF873A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DB6C66-0104-4E02-9FEA-E05CC583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DA2B-9A19-4283-A5AF-ABB09832A44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DBABCF-7AAC-4BCA-ADEA-EB7F48F66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B17B9-B0D4-4FB5-B8BB-418FBBBE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BC7E-058F-4503-B1D3-A286565EA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95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71678-1402-44E9-9E5C-239DED87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5D965-69E4-4E55-9E54-99AF6A264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DA2B-9A19-4283-A5AF-ABB09832A44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55169-5526-48FF-96A5-C0FEACEA6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3CC0FF-0C2D-4067-9874-E92046D24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BC7E-058F-4503-B1D3-A286565EA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7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09C8B7-7A00-4012-97BB-990048FC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DA2B-9A19-4283-A5AF-ABB09832A44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08B70A-46BE-41C8-BE21-345CC4325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7E381-CDCE-4FAB-ADF1-515943D2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BC7E-058F-4503-B1D3-A286565EA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27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7FD09-01C4-441F-8303-E36B14905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81717-A4E4-4427-938A-6518F58D0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2D197-A962-4AA0-941E-812439B4E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63CB2-51BF-4A97-9AAD-0D8175FAC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DA2B-9A19-4283-A5AF-ABB09832A44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8CBC9-CEB7-4C9F-9C2B-CF6CE87CA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3F199-9A48-49C4-8700-1FC691568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BC7E-058F-4503-B1D3-A286565EA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91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187EF-7AF3-4071-A6FF-9EF86209A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3E0090-CC70-439D-8450-4E359F1198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D9F80-8030-4868-BCAD-9DDE25F6A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A5556-B69B-481E-A7BE-1224DEC4D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DA2B-9A19-4283-A5AF-ABB09832A44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F9CE7-6896-43B5-A44A-9684E400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A3861-055C-49F0-941F-D1B00A7E3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BC7E-058F-4503-B1D3-A286565EA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37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5F430-3FD8-4CA7-80BA-D5EE08362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FB53A-570A-4027-A3FD-5449F7706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B4070-0D16-46D6-B2A5-33FED844D9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6DA2B-9A19-4283-A5AF-ABB09832A44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7EEDB-4920-4BFE-82FA-E2179F02C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CBCC6-F1DA-48C3-A218-0B27406890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3BC7E-058F-4503-B1D3-A286565EA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6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56DB-EE9F-47C9-A19D-1D9AC7E73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bg-BG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Какво празнуваме утре?</a:t>
            </a:r>
            <a:endParaRPr lang="en-GB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31DEF5-47DE-492D-B56B-9C4FAC4FC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bg-BG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Коя дата е утре?</a:t>
            </a:r>
            <a:endParaRPr lang="en-GB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297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баба марта">
            <a:extLst>
              <a:ext uri="{FF2B5EF4-FFF2-40B4-BE49-F238E27FC236}">
                <a16:creationId xmlns:a16="http://schemas.microsoft.com/office/drawing/2014/main" id="{2B0F0BAE-4349-4232-8206-936EB06E5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38" y="0"/>
            <a:ext cx="571500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баба марта">
            <a:extLst>
              <a:ext uri="{FF2B5EF4-FFF2-40B4-BE49-F238E27FC236}">
                <a16:creationId xmlns:a16="http://schemas.microsoft.com/office/drawing/2014/main" id="{5D81B9C4-A19B-4519-963D-45B051BCC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933575"/>
            <a:ext cx="6191250" cy="492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11AA4C-B3E6-4FBA-BBBE-3DA17D985CDB}"/>
              </a:ext>
            </a:extLst>
          </p:cNvPr>
          <p:cNvSpPr txBox="1"/>
          <p:nvPr/>
        </p:nvSpPr>
        <p:spPr>
          <a:xfrm>
            <a:off x="6480699" y="456247"/>
            <a:ext cx="47673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Мартеницата ни носи здраве, щастие и дълъг живот. Символ е на пролетта.</a:t>
            </a:r>
          </a:p>
          <a:p>
            <a:r>
              <a:rPr lang="bg-BG" dirty="0"/>
              <a:t>Носим я докато видим щъркел или лястовица за първи път. Тогава я закачаме на цъфнало плодно дърво.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7B975F-40C1-41C3-AE41-2AABF1E2DFD5}"/>
              </a:ext>
            </a:extLst>
          </p:cNvPr>
          <p:cNvSpPr/>
          <p:nvPr/>
        </p:nvSpPr>
        <p:spPr>
          <a:xfrm>
            <a:off x="1388297" y="5339464"/>
            <a:ext cx="291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https://youtu.be/fkrp_7zztc8</a:t>
            </a:r>
          </a:p>
        </p:txBody>
      </p:sp>
    </p:spTree>
    <p:extLst>
      <p:ext uri="{BB962C8B-B14F-4D97-AF65-F5344CB8AC3E}">
        <p14:creationId xmlns:p14="http://schemas.microsoft.com/office/powerpoint/2010/main" val="2469557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Какво празнуваме утре?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Какво празнуваме утре?</dc:title>
  <dc:creator>Janet Heath</dc:creator>
  <cp:lastModifiedBy>Janet Heath</cp:lastModifiedBy>
  <cp:revision>4</cp:revision>
  <dcterms:created xsi:type="dcterms:W3CDTF">2021-02-17T08:44:34Z</dcterms:created>
  <dcterms:modified xsi:type="dcterms:W3CDTF">2021-02-17T10:46:33Z</dcterms:modified>
</cp:coreProperties>
</file>