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5" r:id="rId19"/>
    <p:sldId id="274" r:id="rId20"/>
    <p:sldId id="278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6FC7-A982-4878-B239-8431B23C6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D7445-6885-4A69-B3AA-1776B166D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260B9-BF4B-4D39-B12E-325551BD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5485-D48F-4E8A-990A-BD764848AF57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FF90-6D41-4E1C-AB93-40F74366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6B8A8-7699-439D-837F-864390E7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16B-DE01-4897-82A0-C220F84E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2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7789-815F-4B82-BC58-C78232016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04E86-1152-4776-B7C0-62B230ECD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81BBC-6CAE-40FA-821D-66D53C7E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5485-D48F-4E8A-990A-BD764848AF57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7D16B-6D89-47CF-9E92-E1EB6867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C4FC2-1EBD-485C-A21A-C307B4C6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16B-DE01-4897-82A0-C220F84E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7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11B81E-E1CB-4849-8E18-441B4A7B2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B2225-396E-44BD-B1CA-222C05E3A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93782-0DCD-4D2C-ABC2-49E18CC7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5485-D48F-4E8A-990A-BD764848AF57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5DD6D-A0B8-470A-B505-2FA93A7E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3310D-D192-4920-98A9-796810CF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16B-DE01-4897-82A0-C220F84E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92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A83E6-CBE5-4845-8C14-2E4730CF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365F-D7E3-48A8-874A-DEF11212A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B12EE-9D2C-4EEA-9229-386EE664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5485-D48F-4E8A-990A-BD764848AF57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12066-EBE6-4A98-8A2F-61475426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63752-2D18-4472-A9EB-0963B600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16B-DE01-4897-82A0-C220F84E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1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BBE2-6D1B-4B02-8A4C-BAC673A8A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AC603-A2E8-4C7F-A07C-0E8E155EF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4D54D-740C-4256-B404-A722896E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5485-D48F-4E8A-990A-BD764848AF57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EDA0A-03DA-4EC5-ADE4-668E9D5C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83BE8-544F-4136-8356-C40F38EB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16B-DE01-4897-82A0-C220F84E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0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C076-0A67-4DAE-AFE8-7171D553C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AD904-4ADB-4498-882F-5398BF880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2F82C-25FB-43D3-BA24-3DA07E287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8FF88-DD14-43F0-BBEF-A6555FDB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5485-D48F-4E8A-990A-BD764848AF57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51A3A-7DFC-4536-8DBD-BB1B161D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26240-2AEF-47E7-9188-C7E12292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16B-DE01-4897-82A0-C220F84E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27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887F-F60F-4A7D-AE23-3CDD8441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483DE-4EC0-44DC-9DAC-3542FF020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CA169-CC4B-41AB-AE75-B11E20F67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521C9-2B46-4250-A5C6-91EBAABCD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2BCC2-E1A4-4AA5-8D36-983A14E5F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4C7F47-AD32-4777-AA90-0735BEAC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5485-D48F-4E8A-990A-BD764848AF57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1E3C3-7475-4770-B550-47E8F8FF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A36B9D-F042-4AFF-9991-FBFFFC72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16B-DE01-4897-82A0-C220F84E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1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F67D4-435C-4962-BCE1-FCA344AB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AB8A9-EA04-465D-AA29-7BDA4491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5485-D48F-4E8A-990A-BD764848AF57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5B074-18EC-4541-B183-788246B6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D6C24-5ABD-4FF0-95B8-6DCE0C09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16B-DE01-4897-82A0-C220F84E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2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B4A9F-6D35-469B-892B-1E0EDA40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5485-D48F-4E8A-990A-BD764848AF57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BF63-79E1-45F3-A052-F383F25D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2F823-23E2-47BA-B6FC-7FBC5482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16B-DE01-4897-82A0-C220F84E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68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DDBF-F4E2-4615-86E9-475B75F9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CDA07-6227-453B-B14B-0A430C656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9792B-E562-4D7C-87D7-72C548C93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B94DC-0505-43C9-9A72-D01CA731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5485-D48F-4E8A-990A-BD764848AF57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0E05F-8E96-41A0-8D4A-CB6E82E9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8252D-8216-4258-8AC4-3EA21D8A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16B-DE01-4897-82A0-C220F84E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20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CAC8-4578-4C70-ABFC-8160EF60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03EEB-D0A0-46A5-83D8-FFE0895ED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78DCE-8D9E-4CE2-B1ED-C20ABACA1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26E3F-7DAA-47CF-831C-69F7CC2B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5485-D48F-4E8A-990A-BD764848AF57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7436F-ACD8-49C6-95AD-2904F641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B4827-64D2-410F-B4E8-DA40C662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16B-DE01-4897-82A0-C220F84E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1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29BCC-EBFB-4B8F-94AA-99C01E36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4375B-B402-40AE-AFF4-D5E2CF781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A0652-D150-4D88-B453-C1AC59CA1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05485-D48F-4E8A-990A-BD764848AF57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49400-325D-4156-914A-95039A87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BA037-254D-4062-BE9C-079CC9740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C116B-DE01-4897-82A0-C220F84E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4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ecc1392b-d9a5-43ec-9ce4-01b30bfd4fab&amp;DC=GUK1&amp;pkey=b4388849-13e6-4d39-9b87-08b5e6ff2277&amp;wdoverrides=GetClipboardImageEnabled:true">
            <a:extLst>
              <a:ext uri="{FF2B5EF4-FFF2-40B4-BE49-F238E27FC236}">
                <a16:creationId xmlns:a16="http://schemas.microsoft.com/office/drawing/2014/main" id="{3DC3A918-CFC7-47D9-8B0E-F1F2BDC171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ukc-powerpoint.officeapps.live.com/pods/GetClipboardImage.ashx?Id=0beaa197-5f21-413c-bd2c-5ef6d7accf32&amp;DC=GUK1&amp;pkey=8552d071-fbd6-422d-bed6-d6c171563f09&amp;wdoverrides=GetClipboardImageEnabled:true">
            <a:extLst>
              <a:ext uri="{FF2B5EF4-FFF2-40B4-BE49-F238E27FC236}">
                <a16:creationId xmlns:a16="http://schemas.microsoft.com/office/drawing/2014/main" id="{41F29FF4-DB73-48A4-AD4D-A88AE50EA6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73188" y="1067540"/>
            <a:ext cx="6889072" cy="688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s://ukc-powerpoint.officeapps.live.com/pods/GetClipboardImage.ashx?Id=0beaa197-5f21-413c-bd2c-5ef6d7accf32&amp;DC=GUK1&amp;pkey=8552d071-fbd6-422d-bed6-d6c171563f09&amp;wdoverrides=GetClipboardImageEnabled:true">
            <a:extLst>
              <a:ext uri="{FF2B5EF4-FFF2-40B4-BE49-F238E27FC236}">
                <a16:creationId xmlns:a16="http://schemas.microsoft.com/office/drawing/2014/main" id="{A9E98CDF-EE91-401F-8F7E-9506DF2623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AA5D7-1515-4C1F-BB32-7FAD68FC0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34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2D7013-9F30-413D-BF7A-335BCE51E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23" y="304800"/>
            <a:ext cx="8012288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2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9F1430-AC18-407F-84D6-B153C8360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791" y="0"/>
            <a:ext cx="7294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8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3AD495-BFF5-4F46-A5CF-805F0E738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519112"/>
            <a:ext cx="6915150" cy="2276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BDC86E-DFB6-4EDD-A45A-BA5F37A6E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3122778"/>
            <a:ext cx="9506078" cy="331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0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CDC9B1-3F1B-4FD4-B665-D9888671F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747" y="0"/>
            <a:ext cx="7188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DD6C68-1924-47AD-A564-3841DB86B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25" y="1045812"/>
            <a:ext cx="11289149" cy="427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0CB1A1-FF77-4870-B523-5A6EDD1A4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51" y="542925"/>
            <a:ext cx="9185211" cy="3743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25F2C5-1A8C-452F-8A1F-497ACB8074E0}"/>
              </a:ext>
            </a:extLst>
          </p:cNvPr>
          <p:cNvSpPr txBox="1"/>
          <p:nvPr/>
        </p:nvSpPr>
        <p:spPr>
          <a:xfrm>
            <a:off x="1227651" y="4676775"/>
            <a:ext cx="928794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b="1" dirty="0"/>
              <a:t>Модел:</a:t>
            </a:r>
          </a:p>
          <a:p>
            <a:r>
              <a:rPr lang="bg-BG" i="1" dirty="0"/>
              <a:t>Това са пет гуми.</a:t>
            </a:r>
          </a:p>
          <a:p>
            <a:endParaRPr lang="bg-BG" i="1" dirty="0"/>
          </a:p>
          <a:p>
            <a:r>
              <a:rPr lang="bg-BG" dirty="0"/>
              <a:t>Разкажи какво имаш в чантата, с която ходиш на училище.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1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D25B19-5BAA-4CB3-9DD6-AA9929A8E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6" y="681194"/>
            <a:ext cx="12116091" cy="54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5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F32BEA-8BBD-4B21-8601-E23FB8CE0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23850"/>
            <a:ext cx="113728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6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5750E1-75F7-439F-9D4E-C1C67A513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29" y="0"/>
            <a:ext cx="727504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70C71B-8B05-4820-9E97-5F7253E45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37" y="342900"/>
            <a:ext cx="3438525" cy="4581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E0A040-79C7-4CE9-9782-428EC314AFD3}"/>
              </a:ext>
            </a:extLst>
          </p:cNvPr>
          <p:cNvSpPr txBox="1"/>
          <p:nvPr/>
        </p:nvSpPr>
        <p:spPr>
          <a:xfrm>
            <a:off x="8420100" y="5229225"/>
            <a:ext cx="3205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Кои са героите в приказката?</a:t>
            </a:r>
          </a:p>
          <a:p>
            <a:r>
              <a:rPr lang="bg-BG" dirty="0"/>
              <a:t>Коя е Станка?</a:t>
            </a:r>
          </a:p>
          <a:p>
            <a:r>
              <a:rPr lang="bg-BG" dirty="0"/>
              <a:t>Как се казва синът й?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971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6B1AD4-C98C-46F5-9D88-DD7859156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4138612"/>
            <a:ext cx="1362075" cy="2162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D4C2B7-40B8-412B-8F7A-6534655B9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9" y="4538662"/>
            <a:ext cx="2371725" cy="1762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97BE3D-ABCD-47B7-9750-E6A1447B1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962" y="4090987"/>
            <a:ext cx="1095375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3815ED-BEB1-40B8-A97F-B8103D2E3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918" y="4090987"/>
            <a:ext cx="2181225" cy="2200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BE6C85-8650-4520-A3AE-897AEF082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340" y="2147887"/>
            <a:ext cx="3619500" cy="1943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D3D563-14F6-4C34-A7E5-74E615C274B6}"/>
              </a:ext>
            </a:extLst>
          </p:cNvPr>
          <p:cNvSpPr txBox="1"/>
          <p:nvPr/>
        </p:nvSpPr>
        <p:spPr>
          <a:xfrm>
            <a:off x="1190625" y="222884"/>
            <a:ext cx="950595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Нови думи:</a:t>
            </a:r>
          </a:p>
          <a:p>
            <a:r>
              <a:rPr lang="bg-BG" dirty="0"/>
              <a:t>топола – високо дърво	боза – гъста сладка напитка		ограмотявам – научавам се 								да чета</a:t>
            </a:r>
          </a:p>
          <a:p>
            <a:r>
              <a:rPr lang="bg-BG" dirty="0"/>
              <a:t>кифла – сладка и вкусна	открехнат – леко отворен		хваля – говоря хубави неща</a:t>
            </a:r>
          </a:p>
          <a:p>
            <a:r>
              <a:rPr lang="bg-BG" dirty="0"/>
              <a:t>залък – малко парче	кълве – яде с човка		завист – лошо чувство</a:t>
            </a:r>
          </a:p>
          <a:p>
            <a:r>
              <a:rPr lang="bg-BG" dirty="0"/>
              <a:t>			комар – вид насекомо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75B73-1DA3-47BB-81DE-25B031F9488D}"/>
              </a:ext>
            </a:extLst>
          </p:cNvPr>
          <p:cNvSpPr txBox="1"/>
          <p:nvPr/>
        </p:nvSpPr>
        <p:spPr>
          <a:xfrm>
            <a:off x="7239000" y="2390775"/>
            <a:ext cx="895350" cy="37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топола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5AB71-7F15-4744-B362-D5A199921043}"/>
              </a:ext>
            </a:extLst>
          </p:cNvPr>
          <p:cNvSpPr txBox="1"/>
          <p:nvPr/>
        </p:nvSpPr>
        <p:spPr>
          <a:xfrm>
            <a:off x="8562976" y="3228975"/>
            <a:ext cx="742950" cy="371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боза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9069AA-72C2-4F53-A369-F97C29FC0FAD}"/>
              </a:ext>
            </a:extLst>
          </p:cNvPr>
          <p:cNvSpPr txBox="1"/>
          <p:nvPr/>
        </p:nvSpPr>
        <p:spPr>
          <a:xfrm>
            <a:off x="9915525" y="2390775"/>
            <a:ext cx="1166812" cy="376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прозорец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A5A9ED-48DB-4F31-AF76-7AB46402B66A}"/>
              </a:ext>
            </a:extLst>
          </p:cNvPr>
          <p:cNvSpPr txBox="1"/>
          <p:nvPr/>
        </p:nvSpPr>
        <p:spPr>
          <a:xfrm>
            <a:off x="892967" y="2767013"/>
            <a:ext cx="93821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кифла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707FA-CAE6-4BC8-8590-1D9392C57A3D}"/>
              </a:ext>
            </a:extLst>
          </p:cNvPr>
          <p:cNvSpPr txBox="1"/>
          <p:nvPr/>
        </p:nvSpPr>
        <p:spPr>
          <a:xfrm>
            <a:off x="5810250" y="5419724"/>
            <a:ext cx="9620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комар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43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46CC27-12F8-49EF-ACB2-7E65E6008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89" y="319884"/>
            <a:ext cx="10635449" cy="62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42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024FC-867F-4B9F-AE78-73381E18B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62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71D90-98B7-4E96-8936-617863445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88" y="0"/>
            <a:ext cx="1053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8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ED843-5C06-431F-B377-D124EB995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90" y="2013536"/>
            <a:ext cx="9243959" cy="3991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546BC5-EBDE-440E-A91C-E7401C7B0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457" y="844260"/>
            <a:ext cx="4023493" cy="10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8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3ED483-0C3C-4B3C-A934-0F11BD4C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428749"/>
            <a:ext cx="10640877" cy="36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6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673943-00DF-434D-A665-59AB221BD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135" y="0"/>
            <a:ext cx="84714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4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F69F8-710D-47D2-A3B3-05A27B53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61925"/>
            <a:ext cx="989647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9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184CCF-E65C-421A-BD00-1157B0B69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345865"/>
            <a:ext cx="9486900" cy="53316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244D9D-D434-4017-8FB8-00FE0458A1F8}"/>
              </a:ext>
            </a:extLst>
          </p:cNvPr>
          <p:cNvSpPr txBox="1"/>
          <p:nvPr/>
        </p:nvSpPr>
        <p:spPr>
          <a:xfrm>
            <a:off x="2971800" y="5934075"/>
            <a:ext cx="591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Ще направим упражнение 3 устно.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82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1DE55-D472-4206-92B0-A96F90FA2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3250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28D23B-AE63-4CC6-B6AC-874DA4AC2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759" y="3638963"/>
            <a:ext cx="9678253" cy="290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4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CD5939-2DE7-49AE-92FB-B3ECC9485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1" y="828676"/>
            <a:ext cx="10441570" cy="53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2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115</Words>
  <Application>Microsoft Office PowerPoint</Application>
  <PresentationFormat>Widescreen</PresentationFormat>
  <Paragraphs>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училище</dc:title>
  <dc:creator>Janet Heath</dc:creator>
  <cp:lastModifiedBy>Janet Heath</cp:lastModifiedBy>
  <cp:revision>25</cp:revision>
  <dcterms:created xsi:type="dcterms:W3CDTF">2021-05-13T09:13:49Z</dcterms:created>
  <dcterms:modified xsi:type="dcterms:W3CDTF">2021-05-13T11:11:33Z</dcterms:modified>
</cp:coreProperties>
</file>