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8948-7660-41A9-AED5-6EE77A10D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60468-394C-4BEB-916B-A5E9F12AB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3C49-C1CC-44B8-A2A1-BAB5141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A3554-64A7-40D6-B4DC-737BF6C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E57B0-FEF0-4593-90DC-0225CD92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4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28F8-33AA-43EE-ADF7-07A638E8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A4796-0316-4733-A566-A0CF2DCEB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B7E13-D5B6-4CF8-9816-80CB3B61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AB46-F582-41F0-A6CC-E2ECFC01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DE8D-83DB-4D38-8DE6-5CEDFDD2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21A96-3AD7-44F0-90D8-2D597D4CA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E2FB6-FC9F-41E0-A462-8C46454EF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5E5B-3178-43BB-B733-52D546DF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6034-1C75-4257-B159-E4669241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AC5F-80B1-4E70-AA6C-6B6B4135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3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A62B-9F62-4156-918E-F0C81D81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F2F3-12F3-4E31-8B45-79BE34AD4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F02B-CC51-417E-8791-6FD7C329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97C4-8501-4303-A0DD-9425BAD8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22D9-54F1-46E2-8919-AC2718CB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9DE4-C12C-40ED-86B5-82491F2E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5473A-A955-4B00-B761-348DC763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AB0B-3461-4C25-9FF8-ED3DFD16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6871-0DE5-45E7-B25B-8B49F1A3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259F-411A-4DA7-AAF7-A348B19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2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DFD0-BC90-4A17-9250-7FFA382C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33906-64F5-4F53-95A8-5B9541C88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AC834-EEF3-4C9A-B4A3-2DA396144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1F25B-AEF6-424A-B72E-5EC910A5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E5BDF-0F86-4293-BEA2-0364BD95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4217B-64DB-41F8-A3E6-2F752822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6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226B-02A4-471B-B7F0-A581AC7B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C071E-8A41-44C7-8A2D-60ED1978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641D1-7E27-4F74-8F47-6907DFFA2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109CF-292D-4A4A-9CD5-0B43A6DFC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D73C1-21B0-40F2-B6F6-B46A5CD75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0C689-1BB1-44F5-A139-113F1B6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D4E05-64CB-4D76-AFDC-5F32B15D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939B4-2668-475F-8188-819924BF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ABD3-9F57-4E85-8896-B2EFBC3E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F1A4-ED79-41B5-A1C7-01E5FE4F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84774-FD5D-46E3-9C22-F05116C8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5CA04-01E1-47BE-93CE-EEF3BFAA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0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B6EB-FB1A-4970-A904-8CFE9D58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DBB12-D216-4F03-A92A-8BEEFBF6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B2476-7F1A-4E64-99CA-471CCE5C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A20F-1C95-45C8-BAF9-0A15677E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694C-4E24-4395-A827-BFA33A09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19837-B9B1-4AAD-BBB2-A62636240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4AEDF-F10A-4AE5-8403-8D549CD1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C057D-2DFA-4014-ADAC-5324E62A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CC5D6-7E8A-438E-BF8E-7FAD7927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3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49B-5F34-4CDC-9FC9-550A366E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E5EE0-D5C5-430F-8312-5BDB14572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EC223-17ED-47BD-B986-1C6B19BB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B2C67-2580-4D0F-9D60-A85463A3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86FC-AE09-464D-919B-E062B71A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01209-D08E-4130-9223-3614ED08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1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1D519-79ED-43F1-8F41-0FF1D151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3550-6A79-4B2F-AD65-AAA29F4A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F5057-1FFF-4891-9665-849530E39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DE60-2E48-451A-99B4-5FD59EAC4B41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D7948-CCAF-46CF-9DE9-218D8F738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54C0-93EA-431F-ABBC-528E88D7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5684C-E355-472B-9E81-38FEE56E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5DFA-28CB-42F8-9DA1-B57A73194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033B4-60EC-481B-8D19-35C4E1117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A4E6-9026-4F32-AFAB-2383459D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096E0-25C7-49B7-8F3F-81A28580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627854"/>
            <a:ext cx="10570431" cy="36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1B54A-7F92-4C8C-995E-8353F461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40" y="1314450"/>
            <a:ext cx="9120092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96EB5-94B8-4DC0-91EF-4D63A3D3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72" y="1619249"/>
            <a:ext cx="836325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2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4794B-888C-41F1-9849-3D93BBF9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89" y="0"/>
            <a:ext cx="581763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490D5-E626-45CD-B246-ABAF75F2D75A}"/>
              </a:ext>
            </a:extLst>
          </p:cNvPr>
          <p:cNvSpPr txBox="1"/>
          <p:nvPr/>
        </p:nvSpPr>
        <p:spPr>
          <a:xfrm>
            <a:off x="1057275" y="609600"/>
            <a:ext cx="438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dirty="0">
                <a:solidFill>
                  <a:srgbClr val="7030A0"/>
                </a:solidFill>
                <a:latin typeface="Arial Black" panose="020B0A04020102020204" pitchFamily="34" charset="0"/>
              </a:rPr>
              <a:t>Хайде де четем</a:t>
            </a:r>
            <a:endParaRPr lang="en-GB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41C0B-2DAA-41EF-9A38-0B8A8788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9" y="2800350"/>
            <a:ext cx="150495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70301-3BE3-4911-A5BB-E37EE14E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195887"/>
            <a:ext cx="1571625" cy="150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3776A-46B1-45E9-A0AD-AA9CEA867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987" y="5105400"/>
            <a:ext cx="1219200" cy="1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20911-D7BE-4267-B821-DDA2B10B7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7" y="2800350"/>
            <a:ext cx="10953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BABB02-9D5B-4834-88F4-C26F0891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4" y="0"/>
            <a:ext cx="1070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6A62D-6C37-427A-9D74-92C70458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28625"/>
            <a:ext cx="111252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1739F-CA53-4C98-8F7E-F06A04F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17" y="0"/>
            <a:ext cx="108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8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5A65A-A4CE-4042-A0C0-8BD84EAC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3301038"/>
            <a:ext cx="5064341" cy="3513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99976-A78A-4CE1-B169-674A0FFF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53" y="725242"/>
            <a:ext cx="10201275" cy="208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0C1DC-C47B-4232-81DC-A60373F79F38}"/>
              </a:ext>
            </a:extLst>
          </p:cNvPr>
          <p:cNvSpPr txBox="1"/>
          <p:nvPr/>
        </p:nvSpPr>
        <p:spPr>
          <a:xfrm>
            <a:off x="1358283" y="230819"/>
            <a:ext cx="81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Допълни изреченията с подходящите думи.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44EB5-9DF9-44FC-805A-E9E5482D133E}"/>
              </a:ext>
            </a:extLst>
          </p:cNvPr>
          <p:cNvSpPr txBox="1"/>
          <p:nvPr/>
        </p:nvSpPr>
        <p:spPr>
          <a:xfrm>
            <a:off x="1358283" y="2975057"/>
            <a:ext cx="1030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Състави изречения по картинката, в които да използваш думите </a:t>
            </a:r>
            <a:r>
              <a:rPr lang="bg-BG" b="1" dirty="0"/>
              <a:t>моля</a:t>
            </a:r>
            <a:r>
              <a:rPr lang="bg-BG" dirty="0"/>
              <a:t> и </a:t>
            </a:r>
            <a:r>
              <a:rPr lang="bg-BG" b="1" dirty="0"/>
              <a:t>благодаря</a:t>
            </a:r>
            <a:r>
              <a:rPr lang="bg-B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D49EC-4801-4DE0-B3C4-7F3C5F95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971550"/>
            <a:ext cx="11268075" cy="2457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BD126-4761-4BD6-A960-F091CD54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79" y="4410075"/>
            <a:ext cx="4724400" cy="2447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40ABB-362C-496D-A864-91481755C1A6}"/>
              </a:ext>
            </a:extLst>
          </p:cNvPr>
          <p:cNvSpPr txBox="1"/>
          <p:nvPr/>
        </p:nvSpPr>
        <p:spPr>
          <a:xfrm>
            <a:off x="2183906" y="477930"/>
            <a:ext cx="696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Хайде да открием вълшебните думи в картинните ребуси.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61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267AA-58C9-4B48-A2BF-AC9F4EF2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88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AB000-B1BF-44DD-865A-2E9E1E7C0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54" y="370684"/>
            <a:ext cx="1900913" cy="1447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E550A-2C0D-4130-9C7A-38B1133B8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315" y="309237"/>
            <a:ext cx="1377100" cy="1452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05865-AA20-4285-A470-C380AD264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346" y="5096549"/>
            <a:ext cx="1535039" cy="1365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E8C0C-AFAB-4794-AA05-5240EEEEB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95" y="2560020"/>
            <a:ext cx="1483778" cy="1560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42F07-9DFC-45A5-97B0-E80E2BD59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177" y="3793974"/>
            <a:ext cx="1385466" cy="1742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CCBAE-D28B-4D03-8105-C88F24373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094" y="5014751"/>
            <a:ext cx="1699381" cy="140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62E1A-F159-4AD0-8795-951A0FA04D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601" y="1515589"/>
            <a:ext cx="1722665" cy="1660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98B760-8582-478B-A914-1234F6BE665D}"/>
              </a:ext>
            </a:extLst>
          </p:cNvPr>
          <p:cNvSpPr txBox="1"/>
          <p:nvPr/>
        </p:nvSpPr>
        <p:spPr>
          <a:xfrm>
            <a:off x="10642128" y="1817746"/>
            <a:ext cx="104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сто</a:t>
            </a:r>
          </a:p>
          <a:p>
            <a:endParaRPr lang="bg-BG" dirty="0"/>
          </a:p>
          <a:p>
            <a:r>
              <a:rPr lang="bg-BG" dirty="0"/>
              <a:t>двайсет</a:t>
            </a:r>
          </a:p>
          <a:p>
            <a:endParaRPr lang="bg-BG" dirty="0"/>
          </a:p>
          <a:p>
            <a:r>
              <a:rPr lang="bg-BG" dirty="0"/>
              <a:t>седем</a:t>
            </a:r>
          </a:p>
          <a:p>
            <a:endParaRPr lang="bg-BG" dirty="0"/>
          </a:p>
          <a:p>
            <a:r>
              <a:rPr lang="bg-BG" dirty="0"/>
              <a:t>девет</a:t>
            </a:r>
          </a:p>
          <a:p>
            <a:endParaRPr lang="bg-BG" dirty="0"/>
          </a:p>
          <a:p>
            <a:r>
              <a:rPr lang="bg-BG" dirty="0"/>
              <a:t>осем</a:t>
            </a:r>
          </a:p>
          <a:p>
            <a:endParaRPr lang="bg-BG" dirty="0"/>
          </a:p>
          <a:p>
            <a:r>
              <a:rPr lang="bg-BG" dirty="0"/>
              <a:t>пет</a:t>
            </a:r>
          </a:p>
          <a:p>
            <a:endParaRPr lang="bg-BG" dirty="0"/>
          </a:p>
          <a:p>
            <a:r>
              <a:rPr lang="bg-BG" dirty="0"/>
              <a:t>десет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A86C25-3B0A-4CF4-8AC7-CFE8DE7D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639192"/>
            <a:ext cx="9605639" cy="57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58137-74DC-47F1-A616-CD64E0247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10" y="854223"/>
            <a:ext cx="10305577" cy="54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9B9D3-405E-4EA9-8C6D-5A367621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6" y="1308490"/>
            <a:ext cx="10921704" cy="40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CA24C-9B26-40D0-BABE-E6F93FEE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1305016"/>
            <a:ext cx="9701564" cy="42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6C166-A9D6-4A62-BCE8-806970CE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07" y="1304925"/>
            <a:ext cx="9250456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E7B4C-A5B2-4FC7-A6F3-D14F33B2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481012"/>
            <a:ext cx="72866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1A9B9-C65B-4108-808D-9554F88D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658252" cy="380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205C3-B83C-47ED-8B33-9B92625E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22" y="3708449"/>
            <a:ext cx="6833078" cy="31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0C235-6C23-44AE-91A7-1F2E6CB4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8" y="143917"/>
            <a:ext cx="9081856" cy="65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39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26</cp:revision>
  <dcterms:created xsi:type="dcterms:W3CDTF">2021-05-17T09:16:32Z</dcterms:created>
  <dcterms:modified xsi:type="dcterms:W3CDTF">2021-06-01T15:26:27Z</dcterms:modified>
</cp:coreProperties>
</file>