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2530-806F-465A-8B88-B79470331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1E9D5-8044-404B-A8CF-17B4A2006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15D8D-D057-43CF-87D1-C222192E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22C4-E43A-4092-B46E-17A71F53292E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D41CB-6EE2-44E5-810D-8841A54A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14DEC-56A1-48B1-8CA1-882ED080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C200-8416-4F02-98AF-3AE5602E7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9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8A3E-CAE8-4950-A1E2-FC79F666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73DD8-30CA-497B-9206-F0CC8C495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527C3-6D28-4B59-A36B-D61F7F08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22C4-E43A-4092-B46E-17A71F53292E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870C6-393E-4715-B885-7BB1FA47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84819-EF76-4AED-B635-7DE2E0A1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C200-8416-4F02-98AF-3AE5602E7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169EA-6B65-4589-8A76-215F2B63F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F80A-DC65-436B-A670-9A4F6C200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ACF18-CFF6-4044-9A85-6F3B3508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22C4-E43A-4092-B46E-17A71F53292E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4909-3C63-47AF-829D-70403E94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598F-1658-469B-BD27-76088CFC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C200-8416-4F02-98AF-3AE5602E7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61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90E7-A2E5-48E2-A8DE-5DD2033A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BAD0C-C809-4334-A923-72BD3C85A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CF826-9F73-445E-A347-890008A1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22C4-E43A-4092-B46E-17A71F53292E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5258-9836-4DE9-AA4C-9F302944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3766B-453A-4142-80EB-1E176C4D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C200-8416-4F02-98AF-3AE5602E7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7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07C1-9A9A-4CB0-87F5-AE781938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E42DE-96A0-4263-B6C8-D1D490BE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5B03-FAD5-457F-AC46-0592E696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22C4-E43A-4092-B46E-17A71F53292E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6F86-6531-4835-9596-536B396A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C2DFC-C284-4716-BE5F-E3D4F0C7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C200-8416-4F02-98AF-3AE5602E7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57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07B1-EF17-4461-BF31-FD277689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CDB29-AFFC-4E80-ADD7-8F4ABF412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FBB5F-2A4F-491D-8091-520B21C5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5D1E-966C-421D-B462-C66B32BD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22C4-E43A-4092-B46E-17A71F53292E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99D25-8CF1-47CF-AD0E-3E60E88F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391F6-7251-456F-A487-34806BDA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C200-8416-4F02-98AF-3AE5602E7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4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6C95-CC05-4418-B4C9-D618D110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C97AC-09D4-4DCF-98B5-B30C43D74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E80E8-EB75-4CD8-A15B-826C2E584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66B39-5A20-4DEC-930A-82725C86C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29E85-10E6-4BFA-9F19-746D6EA17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4A4E0E-A415-45CB-8120-544EB07C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22C4-E43A-4092-B46E-17A71F53292E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BA310-4DD5-46AD-8336-1E281296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18AD7-9D04-4140-B41A-0E5893E8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C200-8416-4F02-98AF-3AE5602E7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5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5927-5DE7-4C0D-A0E0-2DCF3C8E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DCA46-E453-4F27-9C09-2C055F28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22C4-E43A-4092-B46E-17A71F53292E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AD00D-B7E3-4148-999A-5A3C0F5C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D60FF-FACE-4BD2-8BBA-E722E256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C200-8416-4F02-98AF-3AE5602E7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49A39C-DA2A-46B3-ACD5-D6E822C4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22C4-E43A-4092-B46E-17A71F53292E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860E3-54FE-4CC2-94BF-4B0EFCB3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9CCD0-7724-49DB-9B8F-4404D974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C200-8416-4F02-98AF-3AE5602E7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4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9379-EFAE-4877-9988-0CEB867C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719D4-9F3E-4B40-893B-91B5CB155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D48CD-9A55-450A-A5E0-A7A43A4E2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5682-2C5C-4181-8654-E64A67E1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22C4-E43A-4092-B46E-17A71F53292E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71530-E2BC-4302-8FF1-1C014A38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2D224-EA28-4585-9C5D-F699733E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C200-8416-4F02-98AF-3AE5602E7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459B-019F-437E-BCCC-1299793C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DEF65-3447-4816-8E47-005C87C95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71832-6C20-4BD7-A4BF-8B5D715F1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947B4-85D2-4574-85DB-3F7743495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22C4-E43A-4092-B46E-17A71F53292E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3DBB1-E8B2-4813-A646-BFD8F1F5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C2C17-A45F-48FC-A47F-8CA8590E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C200-8416-4F02-98AF-3AE5602E7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B067E-D4B8-456C-96B1-9C12F84F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F1956-DC84-4AE3-8223-03B227F10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D5602-8DEC-44B6-8CF4-27A74775F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822C4-E43A-4092-B46E-17A71F53292E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5772C-BFB5-40E1-9CC5-0A1E445FF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09A47-2032-4B2F-B774-E989F8230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5C200-8416-4F02-98AF-3AE5602E7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6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60AF4E-8E76-414C-8386-7F4BABB77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2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B0AB2-5CCA-495A-8A01-17DB57DFC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668" y="0"/>
            <a:ext cx="527466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209AD8-3FA2-479C-9EFE-E298CD74D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440" y="0"/>
            <a:ext cx="192056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3348D2-8B0D-45E0-AF7C-4A4C7667C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6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7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134C-B775-4576-90D9-989B5A54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00B050"/>
                </a:solidFill>
              </a:rPr>
              <a:t>Свържете със стрелка картинките с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bg-BG" b="1" dirty="0">
                <a:solidFill>
                  <a:srgbClr val="00B050"/>
                </a:solidFill>
              </a:rPr>
              <a:t>откъсите от текстовете.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2BD97-81C3-47EE-9424-F46B03A3F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49" y="1867134"/>
            <a:ext cx="1821338" cy="4625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34824-382E-4C2F-9E00-FC909CDD3A75}"/>
              </a:ext>
            </a:extLst>
          </p:cNvPr>
          <p:cNvSpPr txBox="1"/>
          <p:nvPr/>
        </p:nvSpPr>
        <p:spPr>
          <a:xfrm>
            <a:off x="5477164" y="1867135"/>
            <a:ext cx="5438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На една река имало едно тясно мостче. Две козлета се срещнали на средата на мостчето. Те не могли да се разминат.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01EEC-71E9-48DE-A493-1E88555CAAA6}"/>
              </a:ext>
            </a:extLst>
          </p:cNvPr>
          <p:cNvSpPr txBox="1"/>
          <p:nvPr/>
        </p:nvSpPr>
        <p:spPr>
          <a:xfrm>
            <a:off x="5477164" y="2966287"/>
            <a:ext cx="53109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Дядо белобради</a:t>
            </a:r>
            <a:endParaRPr lang="en-GB" dirty="0"/>
          </a:p>
          <a:p>
            <a:r>
              <a:rPr lang="bg-BG" dirty="0"/>
              <a:t>ряпа взе да вади.</a:t>
            </a:r>
            <a:endParaRPr lang="en-GB" dirty="0"/>
          </a:p>
          <a:p>
            <a:r>
              <a:rPr lang="bg-BG" dirty="0"/>
              <a:t>С две ръце я хваща,</a:t>
            </a:r>
            <a:endParaRPr lang="en-GB" dirty="0"/>
          </a:p>
          <a:p>
            <a:r>
              <a:rPr lang="bg-BG" dirty="0"/>
              <a:t>силно се напъва,</a:t>
            </a:r>
            <a:endParaRPr lang="en-GB" dirty="0"/>
          </a:p>
          <a:p>
            <a:r>
              <a:rPr lang="bg-BG" dirty="0"/>
              <a:t>пъшка и опъва – </a:t>
            </a:r>
            <a:endParaRPr lang="en-GB" dirty="0"/>
          </a:p>
          <a:p>
            <a:r>
              <a:rPr lang="bg-BG" dirty="0"/>
              <a:t>тя се не поклаща.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416EE-ADC9-40C2-B008-5838C3E577F2}"/>
              </a:ext>
            </a:extLst>
          </p:cNvPr>
          <p:cNvSpPr txBox="1"/>
          <p:nvPr/>
        </p:nvSpPr>
        <p:spPr>
          <a:xfrm>
            <a:off x="5477163" y="4887671"/>
            <a:ext cx="5310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Сега клетото момиче било само в гората. Изплашило се и хукнало да бяга. Най-сетне видяло една къщурка. Влязло да си почине. В къщурката имало на една масичка седем малки чинийки, лъжички, вилички и чашки.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09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70A059-363B-44EF-AC21-CD601F92A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40022"/>
              </p:ext>
            </p:extLst>
          </p:nvPr>
        </p:nvGraphicFramePr>
        <p:xfrm>
          <a:off x="2047875" y="719666"/>
          <a:ext cx="8112125" cy="428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2657">
                  <a:extLst>
                    <a:ext uri="{9D8B030D-6E8A-4147-A177-3AD203B41FA5}">
                      <a16:colId xmlns:a16="http://schemas.microsoft.com/office/drawing/2014/main" val="947621797"/>
                    </a:ext>
                  </a:extLst>
                </a:gridCol>
                <a:gridCol w="909468">
                  <a:extLst>
                    <a:ext uri="{9D8B030D-6E8A-4147-A177-3AD203B41FA5}">
                      <a16:colId xmlns:a16="http://schemas.microsoft.com/office/drawing/2014/main" val="113502854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bg-BG" dirty="0"/>
                        <a:t>Сложете: </a:t>
                      </a:r>
                      <a:r>
                        <a:rPr lang="bg-BG" sz="2000" b="1" dirty="0"/>
                        <a:t>٧</a:t>
                      </a:r>
                      <a:r>
                        <a:rPr lang="bg-BG" dirty="0"/>
                        <a:t> срещу заглавията на приказките, които се срещат веднъж,</a:t>
                      </a:r>
                    </a:p>
                    <a:p>
                      <a:r>
                        <a:rPr lang="bg-BG" dirty="0"/>
                        <a:t>                  Х срещу заглавията на приказките, които не се срещат,</a:t>
                      </a:r>
                    </a:p>
                    <a:p>
                      <a:r>
                        <a:rPr lang="bg-BG" dirty="0"/>
                        <a:t>                  О срещу заглавията на приказките, които се срещат два пъти.</a:t>
                      </a:r>
                      <a:endParaRPr lang="en-GB" dirty="0"/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8651675"/>
                  </a:ext>
                </a:extLst>
              </a:tr>
              <a:tr h="377318">
                <a:tc>
                  <a:txBody>
                    <a:bodyPr/>
                    <a:lstStyle/>
                    <a:p>
                      <a:r>
                        <a:rPr lang="bg-BG" dirty="0"/>
                        <a:t>Косе Босе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590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Дядо ряпа вади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4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Вълкът и седемте козлета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87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Пепеляшка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25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Снежанка и седемте джуджета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14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Трите прасенца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Двете козлета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47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Спящата красавица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62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Червената шапчица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6376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B15F6F-1219-4604-B47D-F8E8CD7A6349}"/>
              </a:ext>
            </a:extLst>
          </p:cNvPr>
          <p:cNvSpPr txBox="1"/>
          <p:nvPr/>
        </p:nvSpPr>
        <p:spPr>
          <a:xfrm>
            <a:off x="2047875" y="5344357"/>
            <a:ext cx="8112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6000" b="1" dirty="0">
                <a:solidFill>
                  <a:srgbClr val="7030A0"/>
                </a:solidFill>
              </a:rPr>
              <a:t>БРАВО!</a:t>
            </a:r>
            <a:endParaRPr lang="en-GB" sz="6000" b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0A9B9-AD73-4253-90F3-0838E0648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507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230FA3-D535-4E8A-895C-F28C2671D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96" y="0"/>
            <a:ext cx="193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162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Свържете със стрелка картинките с откъсите от текстовете.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Heath</dc:creator>
  <cp:lastModifiedBy>Janette Petrova</cp:lastModifiedBy>
  <cp:revision>9</cp:revision>
  <dcterms:created xsi:type="dcterms:W3CDTF">2021-04-06T15:36:51Z</dcterms:created>
  <dcterms:modified xsi:type="dcterms:W3CDTF">2021-04-18T12:30:19Z</dcterms:modified>
</cp:coreProperties>
</file>