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7" r:id="rId8"/>
    <p:sldId id="262" r:id="rId9"/>
    <p:sldId id="263" r:id="rId10"/>
    <p:sldId id="268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1004-5589-4D13-80D3-7866560C1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39B16-62F0-4704-88A8-C97DCAEFE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0CA36-A85B-4D08-8CE7-A7F80019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B469-4648-4F7C-957C-3A0F8FCE1911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E69AB-90C8-4473-B61B-21964B1A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F1B5-3946-422A-95BE-5AE6F9A7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949-6DE7-4BED-9321-B656F2358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57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4CF58-9611-4A10-80DC-4BFB7612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F341F-B0E8-419B-B276-097185A80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16E6F-0A29-4199-A465-87B1CB7C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B469-4648-4F7C-957C-3A0F8FCE1911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59639-1D53-48A0-B21B-CEA67CCA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EAB28-9D24-4A53-A02A-A859BC8C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949-6DE7-4BED-9321-B656F2358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1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6EA187-502C-4394-A12F-BF48B1F5A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81331-7D0D-4B86-A071-67EA0BCC1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3B7BE-66DA-43D3-BC48-0B3638BE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B469-4648-4F7C-957C-3A0F8FCE1911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BC995-6499-481C-B9B4-8FCD7419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1D9DE-AB7F-44B0-945C-D644B5FA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949-6DE7-4BED-9321-B656F2358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25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2281-4574-4015-845C-D82420A2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ABFD-1376-429E-9F04-5E7161D77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DE2D0-F3F9-4585-B88E-762B7F75D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B469-4648-4F7C-957C-3A0F8FCE1911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F68C-6518-4B5C-B1F5-AAD2D83D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90A54-B815-4F8A-BED0-4A6B4441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949-6DE7-4BED-9321-B656F2358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46F76-0E42-493A-AEE1-DCDB6C4A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537A-E8D2-422B-9532-A120C9E02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E3850-89A3-4E19-BBC0-C604BC78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B469-4648-4F7C-957C-3A0F8FCE1911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8B056-05D9-4E0E-99C7-B582CE3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AA560-4D73-424E-9F6D-FC6E5F40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949-6DE7-4BED-9321-B656F2358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6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1DAD-C9D9-48CA-8A58-0EDA9B47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DD4A8-43A2-4532-8EFD-927AA206C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1A5D6-0AF7-4113-9C75-5D143D14B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60F69-4D79-44F3-BDF6-82AA1619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B469-4648-4F7C-957C-3A0F8FCE1911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F71F2-79C3-44FF-ABCB-8C597B39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59E79-CC83-4308-8853-8331EB1B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949-6DE7-4BED-9321-B656F2358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7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BF78-235E-47D2-8105-259D727A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64982-5A9D-4BA3-900A-2F35A7C67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014C7-7CAB-4975-BDF4-FBFB2B4F6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9D537-4769-4176-A275-D49A2ED14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582CE8-B98E-4C9D-BD8F-26C4A78C6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AED01-E648-4DBA-B724-508671C4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B469-4648-4F7C-957C-3A0F8FCE1911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330CC-1F71-4212-AE1B-76ABFC93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D36C2-30C2-4BF3-A3F1-DB1B4962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949-6DE7-4BED-9321-B656F2358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32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4C5E-69E7-40EB-8D48-6A2EEE81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1B873-060D-4216-B3FF-3C8C70D9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B469-4648-4F7C-957C-3A0F8FCE1911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783D2-3467-44AD-8F1F-EE274BA7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D0DBD-7555-42EE-8E77-A179F933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949-6DE7-4BED-9321-B656F2358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0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33C76-0311-4E62-9C46-AA519A49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B469-4648-4F7C-957C-3A0F8FCE1911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F11E5-37A4-4F8C-A1E8-1FE146F4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00265-D022-4A13-8E25-27ECDC39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949-6DE7-4BED-9321-B656F2358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4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2380-B76B-480C-82F4-CDC2CADB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AC6FF-E8B1-434B-909B-3519B69E3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A9D38-17DB-4CF1-B96A-9D93F14E9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FC223-69DE-4257-B3FE-8F7D76B5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B469-4648-4F7C-957C-3A0F8FCE1911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AFA0B-02B6-4938-B1BC-197146F1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89BA1-1365-4E76-9CD4-8E4BD4AA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949-6DE7-4BED-9321-B656F2358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1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B5BD3-AF51-4523-AEF7-2B670A1E5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966C4-C664-41DB-ACE3-56F8356C6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984C5-AF20-4735-8DE6-477D9108E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5F808-16B3-4DC2-B19E-91EDF7BB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B469-4648-4F7C-957C-3A0F8FCE1911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699F5-853A-4004-AB9E-8F3FC257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2D876-3796-4998-93CA-3D950AE6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949-6DE7-4BED-9321-B656F2358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3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04D9F-8F54-48DA-8E5D-67162658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8C0C0-155D-449E-8FE8-846A8D17F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7822F-79CE-471A-966E-9663A982A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BB469-4648-4F7C-957C-3A0F8FCE1911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82897-1643-41EB-A557-E4B565B32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19502-3A5E-420C-BA0A-EC8D5574B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6949-6DE7-4BED-9321-B656F2358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C6E2-FD45-4F01-8B51-99D5CBBC86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Четене с „н“ и „м“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EDE15-0364-4786-B506-FE0BD02A19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Ние се учим да четем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4F7EF-95A2-4F6E-922F-F3569D60E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768" y="0"/>
            <a:ext cx="9180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2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0604CC-6DF1-4ABE-B037-4A7A0EED3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13" y="708120"/>
            <a:ext cx="2990850" cy="1238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B21136-DB17-4FAB-A44C-BE7EC138D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600" y="679545"/>
            <a:ext cx="3267075" cy="1266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5F8AC-A018-4782-99C7-E645004BA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509" y="737548"/>
            <a:ext cx="2581275" cy="129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0B2D10-FDFF-4E7C-BE2C-6696702D2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137" y="3250300"/>
            <a:ext cx="4953000" cy="1885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DA30C4-68F8-4547-8A3B-B1A99D474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659" y="3288400"/>
            <a:ext cx="36957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9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C31E50-E01E-45A1-94F5-5A0EF9C0E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46" y="0"/>
            <a:ext cx="9163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0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E36673-A01F-4F49-9862-B09C33022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07" y="0"/>
            <a:ext cx="9099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6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A8F40-AD12-42EF-934D-1A6EF9B07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75" y="0"/>
            <a:ext cx="9265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7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29A370-59F8-41B5-A9A6-7B86D4E2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10" y="0"/>
            <a:ext cx="925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0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1F0012-8F10-467F-87D1-F27140C04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700" y="0"/>
            <a:ext cx="9180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4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1BFEB-BD18-4280-B5ED-C98E369C6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2147460"/>
            <a:ext cx="4895850" cy="1409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C31C5C-A05E-4B4E-833F-30BB2A828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49" y="2147460"/>
            <a:ext cx="2076450" cy="1409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8938E-4E68-4004-96D7-56FCCA5BC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511" y="2232759"/>
            <a:ext cx="2019300" cy="1381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DE3F2F-CACE-47D3-A064-9C056323D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761" y="5251190"/>
            <a:ext cx="4562475" cy="1314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56BADE-225F-4ABD-A4D1-B4C8CAB15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049" y="5254602"/>
            <a:ext cx="2076450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FA54C0-9E5A-439D-8F5C-3EB59DF81D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3986" y="5241665"/>
            <a:ext cx="2000250" cy="133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3EBB39-C0E1-43BA-8209-DA0DD87F0B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187" y="630283"/>
            <a:ext cx="7391400" cy="1362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0627C9-E815-4661-85F9-3B8DAE3436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1611" y="563179"/>
            <a:ext cx="1981200" cy="1314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5564D6-6A67-4FE2-BBD2-3E1B016191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3311" y="3723563"/>
            <a:ext cx="7429500" cy="1352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E3EDA6-C479-4BD4-BADF-FCEE0FDEEA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761" y="3752138"/>
            <a:ext cx="20193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4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EFDD36-5931-4729-86F0-1047148DE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38" y="0"/>
            <a:ext cx="9231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1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491D67-404B-44A7-A541-7B98B617D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83667"/>
            <a:ext cx="10210800" cy="1314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9BC0D9-0879-42F4-A179-AF4C63B8B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162175"/>
            <a:ext cx="10210800" cy="1266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C35DCA-6D0E-4933-B14C-426F4A560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624050"/>
            <a:ext cx="6591300" cy="1304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F0F23-F04B-43F3-9D28-E6F430A99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100141"/>
            <a:ext cx="3124200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AB2810-CE52-44ED-8986-6332D13D7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0" y="5100141"/>
            <a:ext cx="3971925" cy="1304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3F4E16-2423-42B4-B976-7A7DDD634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9625" y="5123953"/>
            <a:ext cx="3181350" cy="1247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DEF3CF-947A-4DDB-9408-6F5C6FBEE9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4329" y="3671817"/>
            <a:ext cx="30194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1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13658-16E5-4730-9063-460C3E3D2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27" y="0"/>
            <a:ext cx="9185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0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D11ED0-D832-409C-9799-7D1A75EEA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25" y="0"/>
            <a:ext cx="9166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2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B1C02C-78E7-4331-99C3-274ADB974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64" y="766193"/>
            <a:ext cx="3724275" cy="1285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53869F-F7B7-4182-B2DB-AD04CE4C7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312" y="770955"/>
            <a:ext cx="3009900" cy="1276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28BC05-C101-472B-A424-3E0FE0CF0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485" y="799530"/>
            <a:ext cx="3371850" cy="1247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7213F8-74F5-4F25-8643-E23729F96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764" y="3539746"/>
            <a:ext cx="84010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70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14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Четене с „н“ и „м“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Четене с „н“ и „м“</dc:title>
  <dc:creator>Janet Heath</dc:creator>
  <cp:lastModifiedBy>Janet Heath</cp:lastModifiedBy>
  <cp:revision>19</cp:revision>
  <dcterms:created xsi:type="dcterms:W3CDTF">2020-10-17T12:09:56Z</dcterms:created>
  <dcterms:modified xsi:type="dcterms:W3CDTF">2020-10-17T13:20:51Z</dcterms:modified>
</cp:coreProperties>
</file>