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70" r:id="rId12"/>
    <p:sldId id="271" r:id="rId13"/>
    <p:sldId id="272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F6FF-4EC0-4FA3-ABB7-AE36848C5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974E5-4BC2-4BDE-85A7-A6D7A90B4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19EFF-ABAA-45C3-8947-F61E0741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CEA1-116D-4CC9-853A-6F5E5C15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B61F-D441-4EF5-A5A1-CD76792B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3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88AF-6CB7-40F8-BBA1-6EA16979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17662-7C18-4D41-86E2-F302C6B26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32AE2-C680-4BAA-A36D-BB5FF40E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91B6-B9AD-4D85-95EB-66AD8525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ECE14-B53F-4B42-B816-E4D5C2A2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24170E-3C91-4188-8071-398DB1CD6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47E64-46BD-4FB2-AB4E-1356B35F8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DB268-9794-4739-BD76-C55E1766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2A1E6-E1C0-4D3D-AEAF-858FABA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54DF-0E96-4DE4-98E1-00ABA52D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0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634B-4A20-4F9A-860C-BF45D258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8CD3-7448-4BC3-A70E-A71B27A2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EC17B-5EF4-45D3-B017-8FA0F69D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44C8B-CAAC-4BF2-8A8A-ED0F8618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03FF-5AF1-44AC-A228-5CEE6D3F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8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E6D3-C06A-47B5-91AB-5732FC4A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41FF4-94EA-42C8-8730-DBC9E8C7B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C67E8-06C8-459E-B67A-511FEBC5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F1A4F-254C-4D37-946F-EF680CF9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FE9EB-8CC5-4D8B-9CAF-CA295621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9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60C8-A896-40F6-9052-5A259681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F2929-01BE-49F6-95C1-E9B471724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4C50E-B8DF-452F-A6F0-93F7E355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E5871-AF1F-442B-BB20-AD1DDDBA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C5E04-5B4C-4BB7-962E-80220092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994C0-0E8C-4B2D-9D7C-DB3F2E14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86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2059-113B-4E7C-91DC-DE1E0978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34D92-5E69-42CA-9FC5-65D0C8CA2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56A0C-F8EC-4A54-9FAD-B6B0C33FD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46DB4-144D-45F7-9201-CC35B6597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73A8D-7F52-462A-B515-5F3CBA3BA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DCBE3-886F-4959-B622-AF51D24D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3DB85-46CC-4B24-9EA5-94A3B68F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ECF6D-0427-4347-8AEF-1C2D6771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0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9FCA-F9A8-448C-853C-D1A2CDE9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9938E-F8DD-48B6-A34A-A340AFA8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40283-343E-41EC-9B3F-F01CF000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F8E4A-151A-4965-B75E-2253FCEC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0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3F953-C1C1-4E0C-9E25-0212FB92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22302-4A15-43EF-B37F-581AA2CC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D5F4D-DF45-4D2E-900F-AA2967C0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7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F347-D552-4C13-8FE1-F1A1AA44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50FE-46B1-4322-8C07-7960FF72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FE20F-5E1A-4A09-A9CC-7DF4A67D0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54D90-7714-4D9A-B600-6E87075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1320D-A230-498C-BB5C-09F1D996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AE53-3A7A-4DDA-BDCD-2393D5BD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4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C709-F6D0-4BF3-8628-C0F07520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51A05-4F4D-4621-8E28-BA31AA8DE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F4C63-F8F0-44DB-A219-B559F9DB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3CA03-6938-424B-931C-9C83EA32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EB9DA-39CB-4AEF-B01B-CBF29F81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231F5-1C3D-4855-826D-EF779E52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2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5B8F1-A4F4-4D7B-A6C2-9A60B2FF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11217-941E-4BCB-8796-B3915FF5D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51105-CC8F-4F5F-97A5-F5659E888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5303-2014-4653-A5E6-B37FCC61ABB1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93F3B-6801-4DE9-BF2A-6EBB870F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E2E58-75E6-4218-B770-562CBA030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F4AE-81F6-45ED-9E85-E207D802F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5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9FA45-76B5-4411-BD3D-14EC1970F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23" y="0"/>
            <a:ext cx="5866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9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леден Кравай | Продукти | Ритуални Питки и Погачи | hlebozavodmilena.com">
            <a:extLst>
              <a:ext uri="{FF2B5EF4-FFF2-40B4-BE49-F238E27FC236}">
                <a16:creationId xmlns:a16="http://schemas.microsoft.com/office/drawing/2014/main" id="{C3BCA8F2-8EEC-41BD-A341-4DB49132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6289" cy="4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оледни краваи | Рецептите на баба">
            <a:extLst>
              <a:ext uri="{FF2B5EF4-FFF2-40B4-BE49-F238E27FC236}">
                <a16:creationId xmlns:a16="http://schemas.microsoft.com/office/drawing/2014/main" id="{ED2076C7-E744-4B88-8409-BFFFB4F7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63" y="2333625"/>
            <a:ext cx="6565037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8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оледната трапеза по света или какво похапват другите народи">
            <a:extLst>
              <a:ext uri="{FF2B5EF4-FFF2-40B4-BE49-F238E27FC236}">
                <a16:creationId xmlns:a16="http://schemas.microsoft.com/office/drawing/2014/main" id="{7B43BD22-D50B-4325-816F-DEC315B2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8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Бъдни вечер събира семейството - TVN.BG">
            <a:extLst>
              <a:ext uri="{FF2B5EF4-FFF2-40B4-BE49-F238E27FC236}">
                <a16:creationId xmlns:a16="http://schemas.microsoft.com/office/drawing/2014/main" id="{FC18318B-93BE-42AE-85FD-83EF5823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2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стна питка за Бъдни вечер | Рецепти от Rozali.com">
            <a:extLst>
              <a:ext uri="{FF2B5EF4-FFF2-40B4-BE49-F238E27FC236}">
                <a16:creationId xmlns:a16="http://schemas.microsoft.com/office/drawing/2014/main" id="{3FF65FC3-B181-46CF-AE91-A2AC4DC1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29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оледна свещ червена DA59 ▷ GET.BG ◁">
            <a:extLst>
              <a:ext uri="{FF2B5EF4-FFF2-40B4-BE49-F238E27FC236}">
                <a16:creationId xmlns:a16="http://schemas.microsoft.com/office/drawing/2014/main" id="{C3918A0C-92E8-4ABE-BC66-BB4F0C4DF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33375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File:Ошав 1.jpg - Wikimedia Commons">
            <a:extLst>
              <a:ext uri="{FF2B5EF4-FFF2-40B4-BE49-F238E27FC236}">
                <a16:creationId xmlns:a16="http://schemas.microsoft.com/office/drawing/2014/main" id="{FCC2CBAA-C419-4835-BDD5-B961FF76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752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се е появил снежният човек? - Любопитно - DarikNews.bg">
            <a:extLst>
              <a:ext uri="{FF2B5EF4-FFF2-40B4-BE49-F238E27FC236}">
                <a16:creationId xmlns:a16="http://schemas.microsoft.com/office/drawing/2014/main" id="{6CABB0C9-184C-409A-80D8-EB5F6AB8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4" y="0"/>
            <a:ext cx="6096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айната на перфектния снежен човек | Az-jenata.bg">
            <a:extLst>
              <a:ext uri="{FF2B5EF4-FFF2-40B4-BE49-F238E27FC236}">
                <a16:creationId xmlns:a16="http://schemas.microsoft.com/office/drawing/2014/main" id="{41A34D87-9E96-4AE9-8CB1-9D4E954B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55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0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Ледена пързалка във Видин радва малки и големи">
            <a:extLst>
              <a:ext uri="{FF2B5EF4-FFF2-40B4-BE49-F238E27FC236}">
                <a16:creationId xmlns:a16="http://schemas.microsoft.com/office/drawing/2014/main" id="{071DFC89-AF53-4371-B66D-6E2367D9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43" y="1695634"/>
            <a:ext cx="6924583" cy="37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1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Бой със снежни топки в посолството на САЩ в София (Снимки) - 24chasa.bg">
            <a:extLst>
              <a:ext uri="{FF2B5EF4-FFF2-40B4-BE49-F238E27FC236}">
                <a16:creationId xmlns:a16="http://schemas.microsoft.com/office/drawing/2014/main" id="{0DA79ACA-6BDA-427F-B35E-EEDC271C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51499"/>
            <a:ext cx="6191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Шофьор стреля по деца, хвърляли снежни топки по колата му (видео)">
            <a:extLst>
              <a:ext uri="{FF2B5EF4-FFF2-40B4-BE49-F238E27FC236}">
                <a16:creationId xmlns:a16="http://schemas.microsoft.com/office/drawing/2014/main" id="{AF01FD63-A6FF-4109-8BA6-10E089E0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0885" cy="29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ГРЧКА РАБОТА: Продавал од камион снежни топки по половина евро (ФОТО и  ВИДЕО) ⋆ Улица">
            <a:extLst>
              <a:ext uri="{FF2B5EF4-FFF2-40B4-BE49-F238E27FC236}">
                <a16:creationId xmlns:a16="http://schemas.microsoft.com/office/drawing/2014/main" id="{AB83532C-A0EB-4043-A99E-6DDDAF54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5002"/>
            <a:ext cx="5160885" cy="29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8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ледни топки за елха 15 броя | Стъклени играчки за елха | Сувенири и  подаръци от BgGift.com">
            <a:extLst>
              <a:ext uri="{FF2B5EF4-FFF2-40B4-BE49-F238E27FC236}">
                <a16:creationId xmlns:a16="http://schemas.microsoft.com/office/drawing/2014/main" id="{49856D95-5AFD-4872-8B81-FD178704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78" y="36145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3D връх за коледната елха във формата на звезда, светещ – REE">
            <a:extLst>
              <a:ext uri="{FF2B5EF4-FFF2-40B4-BE49-F238E27FC236}">
                <a16:creationId xmlns:a16="http://schemas.microsoft.com/office/drawing/2014/main" id="{4EFCD473-7A2E-4BF0-B484-78180C67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2" y="36145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Пожелание за Бъдни вечер">
            <a:extLst>
              <a:ext uri="{FF2B5EF4-FFF2-40B4-BE49-F238E27FC236}">
                <a16:creationId xmlns:a16="http://schemas.microsoft.com/office/drawing/2014/main" id="{DE38AF38-5AFA-4538-A9CE-9064BD56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2" y="431120"/>
            <a:ext cx="4597395" cy="31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BE191-B0A2-4326-BB6E-9D519DDB2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5" y="1"/>
            <a:ext cx="10928412" cy="67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3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292F3-CCB8-496D-B666-5D3BFF6EA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4267" cy="5495278"/>
          </a:xfrm>
          <a:prstGeom prst="rect">
            <a:avLst/>
          </a:prstGeom>
        </p:spPr>
      </p:pic>
      <p:pic>
        <p:nvPicPr>
          <p:cNvPr id="6146" name="Picture 2" descr="Коледен подарък за окачване на елха подаръци PODOBRO.COМ сувенири,подаръци,склад  на едро,сувенири на складови цени,търговия на  едро,моливници,касички,часовници,животни,икони,свещи и  свещници,свещи,статуетки,сувенири от дърво">
            <a:extLst>
              <a:ext uri="{FF2B5EF4-FFF2-40B4-BE49-F238E27FC236}">
                <a16:creationId xmlns:a16="http://schemas.microsoft.com/office/drawing/2014/main" id="{ED8BDFE5-2CE2-435D-BC55-948263F7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66" y="967666"/>
            <a:ext cx="5890333" cy="58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4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ледна шейна">
            <a:extLst>
              <a:ext uri="{FF2B5EF4-FFF2-40B4-BE49-F238E27FC236}">
                <a16:creationId xmlns:a16="http://schemas.microsoft.com/office/drawing/2014/main" id="{223EA106-7362-4327-831A-6503C402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17" y="514905"/>
            <a:ext cx="9561250" cy="5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74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Невъзможно е елените на Дядо Коледа да са мъжки, твърдят - Новини 24/7">
            <a:extLst>
              <a:ext uri="{FF2B5EF4-FFF2-40B4-BE49-F238E27FC236}">
                <a16:creationId xmlns:a16="http://schemas.microsoft.com/office/drawing/2014/main" id="{31783C1B-E450-408A-8C6B-B5E3B623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3" y="781236"/>
            <a:ext cx="10280342" cy="53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оледен венец голям цена единадесет лева - Саксия и сандъче за цветя">
            <a:extLst>
              <a:ext uri="{FF2B5EF4-FFF2-40B4-BE49-F238E27FC236}">
                <a16:creationId xmlns:a16="http://schemas.microsoft.com/office/drawing/2014/main" id="{FFB988DB-A627-4FE2-B7B3-43CC4B96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lele.bg - Голям коледен венец за свещ със шишарки и имел">
            <a:extLst>
              <a:ext uri="{FF2B5EF4-FFF2-40B4-BE49-F238E27FC236}">
                <a16:creationId xmlns:a16="http://schemas.microsoft.com/office/drawing/2014/main" id="{66C776A6-46AB-4F5B-A2F2-574C4D8C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4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 Европа също обикаляли коледари - Лакомник.БГ - бързи и вкусни...">
            <a:extLst>
              <a:ext uri="{FF2B5EF4-FFF2-40B4-BE49-F238E27FC236}">
                <a16:creationId xmlns:a16="http://schemas.microsoft.com/office/drawing/2014/main" id="{33213795-5950-4A88-BFBC-174F5899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42" y="816747"/>
            <a:ext cx="8043169" cy="52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09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Heath</dc:creator>
  <cp:lastModifiedBy>Janet Heath</cp:lastModifiedBy>
  <cp:revision>15</cp:revision>
  <dcterms:created xsi:type="dcterms:W3CDTF">2020-12-19T14:04:16Z</dcterms:created>
  <dcterms:modified xsi:type="dcterms:W3CDTF">2020-12-19T14:46:14Z</dcterms:modified>
</cp:coreProperties>
</file>