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5C8E-B43B-41D9-8A4E-E56D38A7998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3B42-7093-45E2-BDE7-46957E0D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72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5C8E-B43B-41D9-8A4E-E56D38A7998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3B42-7093-45E2-BDE7-46957E0D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38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5C8E-B43B-41D9-8A4E-E56D38A7998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3B42-7093-45E2-BDE7-46957E0D507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7383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5C8E-B43B-41D9-8A4E-E56D38A7998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3B42-7093-45E2-BDE7-46957E0D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0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5C8E-B43B-41D9-8A4E-E56D38A7998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3B42-7093-45E2-BDE7-46957E0D507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0577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5C8E-B43B-41D9-8A4E-E56D38A7998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3B42-7093-45E2-BDE7-46957E0D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230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5C8E-B43B-41D9-8A4E-E56D38A7998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3B42-7093-45E2-BDE7-46957E0D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134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5C8E-B43B-41D9-8A4E-E56D38A7998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3B42-7093-45E2-BDE7-46957E0D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0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5C8E-B43B-41D9-8A4E-E56D38A7998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3B42-7093-45E2-BDE7-46957E0D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25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5C8E-B43B-41D9-8A4E-E56D38A7998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3B42-7093-45E2-BDE7-46957E0D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6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5C8E-B43B-41D9-8A4E-E56D38A7998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3B42-7093-45E2-BDE7-46957E0D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84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5C8E-B43B-41D9-8A4E-E56D38A7998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3B42-7093-45E2-BDE7-46957E0D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23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5C8E-B43B-41D9-8A4E-E56D38A7998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3B42-7093-45E2-BDE7-46957E0D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17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5C8E-B43B-41D9-8A4E-E56D38A7998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3B42-7093-45E2-BDE7-46957E0D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36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5C8E-B43B-41D9-8A4E-E56D38A7998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3B42-7093-45E2-BDE7-46957E0D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31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5C8E-B43B-41D9-8A4E-E56D38A7998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F3B42-7093-45E2-BDE7-46957E0D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329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A5C8E-B43B-41D9-8A4E-E56D38A7998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8F3B42-7093-45E2-BDE7-46957E0D5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59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E8A9D-05C2-4AFE-9AF7-C127795C40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Текст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BE157-4359-4940-A239-2103F1DEEA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Преговор и обобщение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479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46C3-61F3-42D3-9240-BC081FE25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Да си припомним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9ECD04-081C-41AC-ACFA-01E2B3995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998" y="1270000"/>
            <a:ext cx="7162800" cy="2543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5CA5A5-AA3A-4411-90A1-94542BAA9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998" y="4289487"/>
            <a:ext cx="70104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0B8813-C5DE-469A-A280-7D2A96B11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442" y="990600"/>
            <a:ext cx="69818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1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0231C7-028D-489B-A4DC-D2FED3DB7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219" y="0"/>
            <a:ext cx="5611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59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371805-0A61-46C8-82B8-F780760AE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291" y="539919"/>
            <a:ext cx="70485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25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EE5241-8F40-4FFF-9355-FD950DB29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57" y="0"/>
            <a:ext cx="10680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87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42FF-EB20-4D8D-9EF0-673B8B611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95" y="0"/>
            <a:ext cx="321128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FAA640-292D-4BCB-92E7-95B8B828E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037" y="3486150"/>
            <a:ext cx="6962775" cy="3371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E38A82-41F9-4134-BFC1-B8E4C222E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188" y="1203247"/>
            <a:ext cx="34194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6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AF44FE-F041-4697-AFFA-29FDEED8F4BD}"/>
              </a:ext>
            </a:extLst>
          </p:cNvPr>
          <p:cNvSpPr txBox="1"/>
          <p:nvPr/>
        </p:nvSpPr>
        <p:spPr>
          <a:xfrm>
            <a:off x="1669002" y="435006"/>
            <a:ext cx="67381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Текстът се състои от свързани по смисъл изречения.</a:t>
            </a:r>
          </a:p>
          <a:p>
            <a:r>
              <a:rPr lang="bg-BG" dirty="0"/>
              <a:t>Може да е писмен или устен.</a:t>
            </a:r>
          </a:p>
          <a:p>
            <a:r>
              <a:rPr lang="bg-BG" dirty="0"/>
              <a:t>Има заглавие, което показва каква е темата му.</a:t>
            </a:r>
          </a:p>
          <a:p>
            <a:r>
              <a:rPr lang="bg-BG" dirty="0"/>
              <a:t>Когато е писмен, пишем заглавието с начална главна буква. Слагаме главна буква и в началото на всяко изречение. В края му поставяме точка, въпросителен знак или удивителен знак.</a:t>
            </a:r>
          </a:p>
          <a:p>
            <a:endParaRPr lang="bg-BG" dirty="0"/>
          </a:p>
          <a:p>
            <a:endParaRPr lang="bg-BG" dirty="0"/>
          </a:p>
          <a:p>
            <a:r>
              <a:rPr lang="bg-BG" dirty="0"/>
              <a:t>Подредете изреченията в текст.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B99E79-21B4-44F3-A58C-77D95813D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087" y="3313525"/>
            <a:ext cx="7334250" cy="628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053E52-A74E-4696-B7D5-0D7B33CF1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564" y="4638675"/>
            <a:ext cx="5295900" cy="2219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47AC62-3139-4F9A-9E2E-E6A1B43C8ED4}"/>
              </a:ext>
            </a:extLst>
          </p:cNvPr>
          <p:cNvSpPr txBox="1"/>
          <p:nvPr/>
        </p:nvSpPr>
        <p:spPr>
          <a:xfrm>
            <a:off x="1470087" y="4270159"/>
            <a:ext cx="7265540" cy="36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   Съставете кратък устен текст по картината.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57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ADB99-DFC3-4E9B-B519-123DF509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Семейство. Представям се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027809-E080-45C4-8BF8-67E84E4CDF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877889"/>
            <a:ext cx="4183062" cy="244683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479603-E510-4157-80B1-6602621A88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89525" y="3687853"/>
            <a:ext cx="4184650" cy="826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18CF04-9A0E-4075-A309-405D1B2FBCFA}"/>
              </a:ext>
            </a:extLst>
          </p:cNvPr>
          <p:cNvSpPr txBox="1"/>
          <p:nvPr/>
        </p:nvSpPr>
        <p:spPr>
          <a:xfrm>
            <a:off x="2343705" y="6054571"/>
            <a:ext cx="5024761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Учебник по български език, с. 50-51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23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1B4E-4942-417F-844C-2BC1609C7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Имам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99EB2E-F33D-4F2B-96F2-CA7723056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897" y="1247775"/>
            <a:ext cx="4629150" cy="923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8859D8-ED4D-45DC-924E-947C443CA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30" y="2109556"/>
            <a:ext cx="78390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3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D2442A-4C85-4CF8-91A3-AC9FADC00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617" y="2834381"/>
            <a:ext cx="7172325" cy="3114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63FB86-F905-433A-9BB5-E3543320B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645" y="908944"/>
            <a:ext cx="47815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00673C-CE55-4A68-84CE-51662B77E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379" y="266700"/>
            <a:ext cx="70675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A65DC6-8D19-4F79-B2E9-62CF8820A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284" y="1282751"/>
            <a:ext cx="8023749" cy="42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90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FFAB9-02F1-489C-A7D0-7EC8EEA3C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Нямам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8F590-81D4-49BC-B779-9BA5320B8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6" y="2095500"/>
            <a:ext cx="8477250" cy="4762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71921E-BC00-481D-993F-CE6CB9BC8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827" y="57150"/>
            <a:ext cx="40671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1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B9ADEB-AB49-486E-AA4B-A4BD9F554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094" y="3640641"/>
            <a:ext cx="7105650" cy="3028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F87B41-E6EF-4E32-B27D-7767AB3F51ED}"/>
              </a:ext>
            </a:extLst>
          </p:cNvPr>
          <p:cNvSpPr txBox="1"/>
          <p:nvPr/>
        </p:nvSpPr>
        <p:spPr>
          <a:xfrm>
            <a:off x="958788" y="328474"/>
            <a:ext cx="7910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Учебник по български език, с. 55 – устно</a:t>
            </a:r>
          </a:p>
          <a:p>
            <a:r>
              <a:rPr lang="bg-BG" dirty="0"/>
              <a:t>Да играем по модела отдолу: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0B931-CEFC-4160-8A60-DB72352EA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094" y="868866"/>
            <a:ext cx="72485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586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</TotalTime>
  <Words>110</Words>
  <Application>Microsoft Office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Текст </vt:lpstr>
      <vt:lpstr>PowerPoint Presentation</vt:lpstr>
      <vt:lpstr>Семейство. Представям се</vt:lpstr>
      <vt:lpstr>Имам</vt:lpstr>
      <vt:lpstr>PowerPoint Presentation</vt:lpstr>
      <vt:lpstr>PowerPoint Presentation</vt:lpstr>
      <vt:lpstr>PowerPoint Presentation</vt:lpstr>
      <vt:lpstr>Нямам</vt:lpstr>
      <vt:lpstr>PowerPoint Presentation</vt:lpstr>
      <vt:lpstr>Да си припомним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</dc:title>
  <dc:creator>Janet Heath</dc:creator>
  <cp:lastModifiedBy>Janet Heath</cp:lastModifiedBy>
  <cp:revision>16</cp:revision>
  <dcterms:created xsi:type="dcterms:W3CDTF">2021-05-04T08:47:27Z</dcterms:created>
  <dcterms:modified xsi:type="dcterms:W3CDTF">2021-05-04T11:26:51Z</dcterms:modified>
</cp:coreProperties>
</file>