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56" r:id="rId5"/>
    <p:sldId id="258" r:id="rId6"/>
    <p:sldId id="259" r:id="rId7"/>
    <p:sldId id="260" r:id="rId8"/>
    <p:sldId id="261" r:id="rId9"/>
    <p:sldId id="262" r:id="rId10"/>
    <p:sldId id="268" r:id="rId11"/>
    <p:sldId id="265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B9A6-DF45-45C8-865F-06E01C09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B935D-81CB-4A43-A6F2-889CC026C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B4D38-843A-403E-9525-40FDF401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C2A3C-5B43-469A-8EEA-1F56821F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DE9A-11CB-423C-BBF5-D5704844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2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3831-B92E-4AE6-8500-2AC899E0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82A82-0D3F-4B18-8919-52000A4A5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282E5-8970-40F8-8E86-6501E739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A72AB-EB2D-4998-9E91-44D7A2A7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AEA3-7484-47C2-9E86-22A49D71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4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3F054-F7E1-4B4A-BF5F-C61E7AA06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02D15-059C-4D41-9B63-5F5BB7464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7F371-A10A-4DB0-98E5-8D7D544E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2530-5798-43A3-B713-951E03BD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69A96-78E7-4439-B0C8-35E7540C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9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BC01-CF50-4161-ABB5-D0886258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AEC10-F72B-46B5-9BA2-AC61D666A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71BC8-3032-4620-84E4-DCD992AD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0D1-12D4-402F-911A-84F651BA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78B68-B20F-48BB-87C5-D332C601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8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51A0-1F13-4466-8DDF-CFDB9CED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01239-8D19-447A-82B9-BA141DEB7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2CFF3-8EC8-4886-988E-3ABDF0DB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755B6-D492-4987-AC9A-0D6DF88C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12533-FAC2-4672-8A69-267C3D68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9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5C0E-98C9-4059-9E1F-E1AA3B4F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7790-1004-45C8-93F5-232D4A2F0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33CA9-A913-42D0-9598-5B80DC8F6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C3C46-96B7-4DB6-8D2C-DA191E14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029EB-E8DD-42B9-8847-278B234C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6DE93-E53C-4F9D-BF02-3B03343D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2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A1FB-484B-4E7E-8F56-09ECC2B5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6FCF-6288-4B41-B4A8-EB50CD312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A1065-32B7-40AE-81A8-8BED47674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83079-6444-47FB-AE13-FEA6EB142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4309F-5ACC-4AF9-947A-64F5FA71E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160DA-A67C-40AE-944F-59FBBA3E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ECB6D9-4390-4CB9-8CC8-E9D6877D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F6657-7C36-42C0-9DD8-5A8E47B3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3E8F-1FB3-48E5-A021-D5B6DB59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DE1F9-AF3A-4ABA-8E26-D2B41BCB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75C77-BE60-458E-9620-DA58D1A7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FD36-8C96-4B73-853C-7B0CE581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1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78F61-A2AE-471D-97CF-4D96E89A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3ED5D-0153-41F9-B495-8FF2CD5C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1C358-7077-40B2-981C-0927F8AA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6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1A83-CC1C-43A9-83D9-D44CBE15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2C8F6-9999-410A-9C14-1C3D157FC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02941-A1D8-439C-BB60-D06BEB705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C34EA-96EB-48AD-8C57-17E8003C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33AF7-1BD8-49F2-ACFC-06FE8B3A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D008E-5A66-4F32-8793-F340D03A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2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2B71-837B-411D-AE05-3BD30A44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4428A-D7F2-462E-AFD5-1C77BE0F2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1258A-CC9F-4153-9592-165EC9CF0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4E059-08CE-4A64-9344-C530250C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7E5A8-3024-42D3-BC95-AE9CB170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1DD85-8AF6-459F-9F06-03275A27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5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AECAB-9B8E-45F7-98C6-2FC205D9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599FF-B157-49A2-8A25-3C7C8D4AE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7855D-D037-4CA8-B94B-6A260DCB5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9E73-3EB6-4C0F-89A5-0D5E63048321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FDF8C-18E1-47BC-A926-50E511474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A61A1-B4B0-4F84-BBD6-2CA6E933E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A188-67CC-4059-BC50-BC57916E4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20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A388-8D96-427D-9FBC-525A56521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Пренасяне на части от думи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32EC8-EB9F-4DB3-BDCB-91B9B9ADE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1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C505E-D34D-4BE2-B007-6D6E5A470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Упражнение по четене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755DB-8E9E-496B-8E01-8C172C3AA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5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58143-7DF5-4BC1-B106-55989CE4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93" y="0"/>
            <a:ext cx="8597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4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53078-5C6A-4DC3-B8C2-5B88BEAB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91" y="0"/>
            <a:ext cx="8842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7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0F7B44-6CAB-450A-BE01-9B212CB56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5" y="179861"/>
            <a:ext cx="4714875" cy="4105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86C27-93DC-438E-A430-8812169E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15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ACEB8F-CD71-4A25-9515-A70EA4C37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446" y="2309712"/>
            <a:ext cx="42672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0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111D0-B2C7-40DC-B70F-45F600DE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1781175"/>
            <a:ext cx="69627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7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552A2-92B2-407F-BDF2-6B4009AD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500062"/>
            <a:ext cx="70485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3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E13C-0125-4889-A3DE-9C550AE92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Питаме с глагола „съм“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05D4E-19D2-422E-AC81-D888249C7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Упр. 4, 5/30-31</a:t>
            </a:r>
          </a:p>
          <a:p>
            <a:r>
              <a:rPr lang="bg-BG" dirty="0"/>
              <a:t>Упр. </a:t>
            </a:r>
            <a:r>
              <a:rPr lang="bg-BG"/>
              <a:t>6-7/31 и 3/32 самост.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38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E932B2-5007-4B6C-BA2E-810EDA596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56594"/>
              </p:ext>
            </p:extLst>
          </p:nvPr>
        </p:nvGraphicFramePr>
        <p:xfrm>
          <a:off x="870012" y="719666"/>
          <a:ext cx="10466772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462">
                  <a:extLst>
                    <a:ext uri="{9D8B030D-6E8A-4147-A177-3AD203B41FA5}">
                      <a16:colId xmlns:a16="http://schemas.microsoft.com/office/drawing/2014/main" val="1811728132"/>
                    </a:ext>
                  </a:extLst>
                </a:gridCol>
                <a:gridCol w="1744462">
                  <a:extLst>
                    <a:ext uri="{9D8B030D-6E8A-4147-A177-3AD203B41FA5}">
                      <a16:colId xmlns:a16="http://schemas.microsoft.com/office/drawing/2014/main" val="1193924833"/>
                    </a:ext>
                  </a:extLst>
                </a:gridCol>
                <a:gridCol w="1744462">
                  <a:extLst>
                    <a:ext uri="{9D8B030D-6E8A-4147-A177-3AD203B41FA5}">
                      <a16:colId xmlns:a16="http://schemas.microsoft.com/office/drawing/2014/main" val="2340993394"/>
                    </a:ext>
                  </a:extLst>
                </a:gridCol>
                <a:gridCol w="1744462">
                  <a:extLst>
                    <a:ext uri="{9D8B030D-6E8A-4147-A177-3AD203B41FA5}">
                      <a16:colId xmlns:a16="http://schemas.microsoft.com/office/drawing/2014/main" val="2921522062"/>
                    </a:ext>
                  </a:extLst>
                </a:gridCol>
                <a:gridCol w="1744462">
                  <a:extLst>
                    <a:ext uri="{9D8B030D-6E8A-4147-A177-3AD203B41FA5}">
                      <a16:colId xmlns:a16="http://schemas.microsoft.com/office/drawing/2014/main" val="4091446783"/>
                    </a:ext>
                  </a:extLst>
                </a:gridCol>
                <a:gridCol w="1744462">
                  <a:extLst>
                    <a:ext uri="{9D8B030D-6E8A-4147-A177-3AD203B41FA5}">
                      <a16:colId xmlns:a16="http://schemas.microsoft.com/office/drawing/2014/main" val="374988892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bg-BG" dirty="0"/>
                        <a:t>един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повече от един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1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Аз кой съм? Кой съм?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Ти кой си?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Кой си?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Той кой е?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Кой е?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Ние кои сме? Кои сме?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Вие кои сте? Кои сте?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Те кои са?</a:t>
                      </a:r>
                    </a:p>
                    <a:p>
                      <a:r>
                        <a:rPr lang="bg-BG" dirty="0"/>
                        <a:t>Кои са?</a:t>
                      </a:r>
                      <a:endParaRPr lang="en-GB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73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Аз коя съм?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Коя съм?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Ти коя си?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Коя си?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Тя коя е?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Коя е?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8934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14E3D5D-F957-4093-B029-D049B4C6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54" y="3019425"/>
            <a:ext cx="86772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E5CCE-B9DC-4F80-A67A-0EE4AEA3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4962"/>
            <a:ext cx="85344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0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A317F5-E6DD-4E6F-9603-67AFC193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933450"/>
            <a:ext cx="87915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1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C62E9C-EC62-4154-BBCA-138FACD6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533525"/>
            <a:ext cx="85153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8A0386-B373-462D-AD59-8C0020A9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24" y="0"/>
            <a:ext cx="910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72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93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Пренасяне на части от думи</vt:lpstr>
      <vt:lpstr>PowerPoint Presentation</vt:lpstr>
      <vt:lpstr>PowerPoint Presentation</vt:lpstr>
      <vt:lpstr>Питаме с глагола „съм“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Упражнение по четене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Питаме с глагола „съм“</dc:title>
  <dc:creator>Janet Heath</dc:creator>
  <cp:lastModifiedBy>Janet Heath</cp:lastModifiedBy>
  <cp:revision>16</cp:revision>
  <dcterms:created xsi:type="dcterms:W3CDTF">2021-04-22T11:35:34Z</dcterms:created>
  <dcterms:modified xsi:type="dcterms:W3CDTF">2021-04-22T13:03:41Z</dcterms:modified>
</cp:coreProperties>
</file>