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5C0F6DB-5892-40D9-A402-8035A2E3FE25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04358D-E832-495E-8C47-7311209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5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6DB-5892-40D9-A402-8035A2E3FE25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358D-E832-495E-8C47-7311209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6DB-5892-40D9-A402-8035A2E3FE25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358D-E832-495E-8C47-7311209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46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6DB-5892-40D9-A402-8035A2E3FE25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358D-E832-495E-8C47-7311209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2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5C0F6DB-5892-40D9-A402-8035A2E3FE25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004358D-E832-495E-8C47-7311209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626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6DB-5892-40D9-A402-8035A2E3FE25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358D-E832-495E-8C47-7311209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84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6DB-5892-40D9-A402-8035A2E3FE25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358D-E832-495E-8C47-7311209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99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6DB-5892-40D9-A402-8035A2E3FE25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358D-E832-495E-8C47-7311209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4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6DB-5892-40D9-A402-8035A2E3FE25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358D-E832-495E-8C47-7311209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4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0F6DB-5892-40D9-A402-8035A2E3FE25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4358D-E832-495E-8C47-73112096804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058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5C0F6DB-5892-40D9-A402-8035A2E3FE25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4358D-E832-495E-8C47-73112096804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531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5C0F6DB-5892-40D9-A402-8035A2E3FE25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04358D-E832-495E-8C47-731120968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B5FE-C4DC-455E-9F5B-3E67843F2A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Части на речта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4AAE7-4216-46DB-91C9-96E14F30C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Преговор и обобщение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91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4C2548-D5E0-478A-8A24-7A4655222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715790"/>
              </p:ext>
            </p:extLst>
          </p:nvPr>
        </p:nvGraphicFramePr>
        <p:xfrm>
          <a:off x="1251751" y="719666"/>
          <a:ext cx="983646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902">
                  <a:extLst>
                    <a:ext uri="{9D8B030D-6E8A-4147-A177-3AD203B41FA5}">
                      <a16:colId xmlns:a16="http://schemas.microsoft.com/office/drawing/2014/main" val="3241501340"/>
                    </a:ext>
                  </a:extLst>
                </a:gridCol>
                <a:gridCol w="3281779">
                  <a:extLst>
                    <a:ext uri="{9D8B030D-6E8A-4147-A177-3AD203B41FA5}">
                      <a16:colId xmlns:a16="http://schemas.microsoft.com/office/drawing/2014/main" val="3444214758"/>
                    </a:ext>
                  </a:extLst>
                </a:gridCol>
                <a:gridCol w="3281779">
                  <a:extLst>
                    <a:ext uri="{9D8B030D-6E8A-4147-A177-3AD203B41FA5}">
                      <a16:colId xmlns:a16="http://schemas.microsoft.com/office/drawing/2014/main" val="233889070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bg-BG" sz="2800" dirty="0"/>
                        <a:t>Части на речта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08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съществително име</a:t>
                      </a:r>
                    </a:p>
                    <a:p>
                      <a:pPr algn="ctr"/>
                      <a:r>
                        <a:rPr lang="en-GB" dirty="0"/>
                        <a:t>(</a:t>
                      </a:r>
                      <a:r>
                        <a:rPr lang="bg-BG" dirty="0"/>
                        <a:t>собствено и нарицателно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прилагателно име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глагол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646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единствено и множествено число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единствено и множествено число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единствено и множествено число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12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мъжки, женски и среден род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мъжки, женски и среден род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21289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AC49F0-0F87-48F8-945E-EDBD035F053A}"/>
              </a:ext>
            </a:extLst>
          </p:cNvPr>
          <p:cNvSpPr txBox="1"/>
          <p:nvPr/>
        </p:nvSpPr>
        <p:spPr>
          <a:xfrm>
            <a:off x="1251751" y="4192025"/>
            <a:ext cx="98364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Съществителните имена назовават предмети и лица: дъб, стая, колело, дете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0FA84-97DB-4BF8-AD47-9AE5101C8636}"/>
              </a:ext>
            </a:extLst>
          </p:cNvPr>
          <p:cNvSpPr txBox="1"/>
          <p:nvPr/>
        </p:nvSpPr>
        <p:spPr>
          <a:xfrm>
            <a:off x="1251751" y="4772356"/>
            <a:ext cx="983646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Прилагателните имена назовават качества. С тях описваме съществителните имена: красив, слънчева, ново, малко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37AF2-0AC3-4BF0-8091-92B19B1A01A2}"/>
              </a:ext>
            </a:extLst>
          </p:cNvPr>
          <p:cNvSpPr txBox="1"/>
          <p:nvPr/>
        </p:nvSpPr>
        <p:spPr>
          <a:xfrm>
            <a:off x="1251751" y="5752730"/>
            <a:ext cx="9836460" cy="36933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Глаголите назовават действия: расте, боядисвам, купувам, играе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2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2F55DA-B5E8-4599-BCBF-C101EAC6CF7C}"/>
              </a:ext>
            </a:extLst>
          </p:cNvPr>
          <p:cNvSpPr txBox="1"/>
          <p:nvPr/>
        </p:nvSpPr>
        <p:spPr>
          <a:xfrm>
            <a:off x="1722268" y="790113"/>
            <a:ext cx="855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Силен нощен вятър огъна клоните на старите дървета.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D46893-9C33-4839-94C3-9D7AC6B6D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222001"/>
              </p:ext>
            </p:extLst>
          </p:nvPr>
        </p:nvGraphicFramePr>
        <p:xfrm>
          <a:off x="1911658" y="1642944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226718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39798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063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72208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Дума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Част на речта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Род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Число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42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силен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0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нощен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63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вятър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033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огъна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94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клоните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55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старите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41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дървета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48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39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62EE4B-F797-4972-B9E4-0369AD439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8762"/>
            <a:ext cx="97536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06BCA3-2922-42C4-B2D3-B92F86785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714500"/>
            <a:ext cx="97726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9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D59361-5E65-444D-82BF-749CEE6A5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84" y="0"/>
            <a:ext cx="8683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4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3FAF-1FB3-48A3-8C6A-9658D9CDF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Упражнение по четене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87FBF-B0B4-4D1A-969E-497A45AEC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Читанка, с. 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43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462A6-C8A3-472F-8B71-A5BE021C1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61" y="0"/>
            <a:ext cx="632631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E49842-7842-401C-854D-E67D72CD6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439" y="1662066"/>
            <a:ext cx="4114800" cy="1314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25047D-BF92-4E42-A3FF-9F5098CBD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489" y="4233909"/>
            <a:ext cx="33147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53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122</TotalTime>
  <Words>116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Savon</vt:lpstr>
      <vt:lpstr>Части на речта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Упражнение по четене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Heath</dc:creator>
  <cp:lastModifiedBy>Janet Heath</cp:lastModifiedBy>
  <cp:revision>9</cp:revision>
  <dcterms:created xsi:type="dcterms:W3CDTF">2021-04-22T10:40:14Z</dcterms:created>
  <dcterms:modified xsi:type="dcterms:W3CDTF">2021-04-22T12:58:20Z</dcterms:modified>
</cp:coreProperties>
</file>