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6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763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91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90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900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2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2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1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5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3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1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1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EE1A1-F809-40A3-B0F1-01DEDB6EA23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4585BA-D26F-4A1E-A6B7-76F22AA55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2BE7-334E-4EF6-A247-AA2BB9502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Букви щ, ю и я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B4559-30A0-4DDB-806B-20D24BA32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Упражнение по четене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94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26E41-A876-4B4D-AF15-5B19A0E8F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9" y="792332"/>
            <a:ext cx="7598908" cy="5273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079998-3F15-41A4-82A4-92280E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667" y="747342"/>
            <a:ext cx="3324225" cy="2238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44A552-5984-4D29-9F72-44490BC9C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538" y="4087103"/>
            <a:ext cx="33909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2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3D0D3-D97E-4020-8C4F-96C161EFC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61" y="394270"/>
            <a:ext cx="5048250" cy="4791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E43699-B484-4152-BE6C-8DC3C2891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011" y="0"/>
            <a:ext cx="4667250" cy="6010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6F8CA4-0FD0-4A63-8579-535CAD2B9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61" y="5956778"/>
            <a:ext cx="118491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7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32F06D-882F-4444-985D-3EAE6F491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964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DB30B3-BDB6-43CD-9592-DADCF9B57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40" y="2951363"/>
            <a:ext cx="4048125" cy="1790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1FBE6D-CA2D-406E-942E-62BD681F4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640" y="376561"/>
            <a:ext cx="3867150" cy="15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C12E8A-ADA6-4271-A588-E6BF249F9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640" y="5080894"/>
            <a:ext cx="3619500" cy="1438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BAAFE7-4BF9-4B1A-A805-BC9B7E55FE96}"/>
              </a:ext>
            </a:extLst>
          </p:cNvPr>
          <p:cNvSpPr txBox="1"/>
          <p:nvPr/>
        </p:nvSpPr>
        <p:spPr>
          <a:xfrm>
            <a:off x="7904270" y="2175029"/>
            <a:ext cx="38671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Свъжете със стрелки</a:t>
            </a:r>
            <a:endParaRPr lang="en-GB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016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14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Facet</vt:lpstr>
      <vt:lpstr>Букви щ, ю и я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Букви щ, ю и я</dc:title>
  <dc:creator>Janet</dc:creator>
  <cp:lastModifiedBy>Janet</cp:lastModifiedBy>
  <cp:revision>2</cp:revision>
  <dcterms:created xsi:type="dcterms:W3CDTF">2021-02-28T16:24:08Z</dcterms:created>
  <dcterms:modified xsi:type="dcterms:W3CDTF">2021-02-28T16:27:54Z</dcterms:modified>
</cp:coreProperties>
</file>