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1" r:id="rId19"/>
    <p:sldId id="279" r:id="rId20"/>
    <p:sldId id="283" r:id="rId21"/>
    <p:sldId id="275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4194E-DE1F-4F7F-8FC0-1F4AE08F84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BEF872-7BC0-47CB-B209-7D2A2113270F}">
      <dgm:prSet/>
      <dgm:spPr/>
      <dgm:t>
        <a:bodyPr/>
        <a:lstStyle/>
        <a:p>
          <a:r>
            <a:rPr lang="bg-BG"/>
            <a:t>Колко са думите в изречението?</a:t>
          </a:r>
          <a:endParaRPr lang="en-US"/>
        </a:p>
      </dgm:t>
    </dgm:pt>
    <dgm:pt modelId="{8A47FE90-0A71-4E19-8C92-F6EED28E73C7}" type="parTrans" cxnId="{7E3D6498-C750-477D-B7B9-299A9DDBBFD4}">
      <dgm:prSet/>
      <dgm:spPr/>
      <dgm:t>
        <a:bodyPr/>
        <a:lstStyle/>
        <a:p>
          <a:endParaRPr lang="en-US"/>
        </a:p>
      </dgm:t>
    </dgm:pt>
    <dgm:pt modelId="{1F9E440B-34AD-4275-B362-8D823825206B}" type="sibTrans" cxnId="{7E3D6498-C750-477D-B7B9-299A9DDBBFD4}">
      <dgm:prSet/>
      <dgm:spPr/>
      <dgm:t>
        <a:bodyPr/>
        <a:lstStyle/>
        <a:p>
          <a:endParaRPr lang="en-US"/>
        </a:p>
      </dgm:t>
    </dgm:pt>
    <dgm:pt modelId="{56ECA4F7-8470-4D0F-BECF-9E064B027A47}">
      <dgm:prSet/>
      <dgm:spPr/>
      <dgm:t>
        <a:bodyPr/>
        <a:lstStyle/>
        <a:p>
          <a:r>
            <a:rPr lang="bg-BG"/>
            <a:t>Вчера имах рожден ден.</a:t>
          </a:r>
          <a:endParaRPr lang="en-US"/>
        </a:p>
      </dgm:t>
    </dgm:pt>
    <dgm:pt modelId="{49E97AEF-8790-443A-AB5B-A1F975622965}" type="parTrans" cxnId="{B853B181-F326-4CB9-9F9E-D12E9EEF6EF6}">
      <dgm:prSet/>
      <dgm:spPr/>
      <dgm:t>
        <a:bodyPr/>
        <a:lstStyle/>
        <a:p>
          <a:endParaRPr lang="en-US"/>
        </a:p>
      </dgm:t>
    </dgm:pt>
    <dgm:pt modelId="{888E7882-563C-4E2E-99AE-46C1C2EF0114}" type="sibTrans" cxnId="{B853B181-F326-4CB9-9F9E-D12E9EEF6EF6}">
      <dgm:prSet/>
      <dgm:spPr/>
      <dgm:t>
        <a:bodyPr/>
        <a:lstStyle/>
        <a:p>
          <a:endParaRPr lang="en-US"/>
        </a:p>
      </dgm:t>
    </dgm:pt>
    <dgm:pt modelId="{8C3E2E64-B16D-433B-ACCB-F748B2E333AC}">
      <dgm:prSet/>
      <dgm:spPr/>
      <dgm:t>
        <a:bodyPr/>
        <a:lstStyle/>
        <a:p>
          <a:r>
            <a:rPr lang="bg-BG"/>
            <a:t>Подариха ми кукла.</a:t>
          </a:r>
          <a:endParaRPr lang="en-US"/>
        </a:p>
      </dgm:t>
    </dgm:pt>
    <dgm:pt modelId="{0EB85C50-5CBE-4353-A6E0-00D77EBEA1A8}" type="parTrans" cxnId="{27F54251-13CD-45F2-B268-DBA445558C8B}">
      <dgm:prSet/>
      <dgm:spPr/>
      <dgm:t>
        <a:bodyPr/>
        <a:lstStyle/>
        <a:p>
          <a:endParaRPr lang="en-US"/>
        </a:p>
      </dgm:t>
    </dgm:pt>
    <dgm:pt modelId="{4BA58D50-C12B-4DD8-A148-7878A47FD29A}" type="sibTrans" cxnId="{27F54251-13CD-45F2-B268-DBA445558C8B}">
      <dgm:prSet/>
      <dgm:spPr/>
      <dgm:t>
        <a:bodyPr/>
        <a:lstStyle/>
        <a:p>
          <a:endParaRPr lang="en-US"/>
        </a:p>
      </dgm:t>
    </dgm:pt>
    <dgm:pt modelId="{AD7CFFEC-8549-4724-B858-1D85A00833E4}">
      <dgm:prSet/>
      <dgm:spPr/>
      <dgm:t>
        <a:bodyPr/>
        <a:lstStyle/>
        <a:p>
          <a:r>
            <a:rPr lang="bg-BG"/>
            <a:t>Обичам да рисувам.</a:t>
          </a:r>
          <a:endParaRPr lang="en-US"/>
        </a:p>
      </dgm:t>
    </dgm:pt>
    <dgm:pt modelId="{1FE03B35-B4F4-4B2B-AB75-6EC960A74AD6}" type="parTrans" cxnId="{431DEC2D-D050-4068-8E82-0C4B2A5C6D57}">
      <dgm:prSet/>
      <dgm:spPr/>
      <dgm:t>
        <a:bodyPr/>
        <a:lstStyle/>
        <a:p>
          <a:endParaRPr lang="en-US"/>
        </a:p>
      </dgm:t>
    </dgm:pt>
    <dgm:pt modelId="{54F7D041-2C4D-4E16-BEBA-4854C0D0C4A4}" type="sibTrans" cxnId="{431DEC2D-D050-4068-8E82-0C4B2A5C6D57}">
      <dgm:prSet/>
      <dgm:spPr/>
      <dgm:t>
        <a:bodyPr/>
        <a:lstStyle/>
        <a:p>
          <a:endParaRPr lang="en-US"/>
        </a:p>
      </dgm:t>
    </dgm:pt>
    <dgm:pt modelId="{9A0E5F1D-3E82-4FAD-89B2-CFFCA64F3A2E}" type="pres">
      <dgm:prSet presAssocID="{7F54194E-DE1F-4F7F-8FC0-1F4AE08F84D6}" presName="linear" presStyleCnt="0">
        <dgm:presLayoutVars>
          <dgm:dir/>
          <dgm:animLvl val="lvl"/>
          <dgm:resizeHandles val="exact"/>
        </dgm:presLayoutVars>
      </dgm:prSet>
      <dgm:spPr/>
    </dgm:pt>
    <dgm:pt modelId="{C4009C3A-D1C5-41B6-820B-D5D681E10A78}" type="pres">
      <dgm:prSet presAssocID="{31BEF872-7BC0-47CB-B209-7D2A2113270F}" presName="parentLin" presStyleCnt="0"/>
      <dgm:spPr/>
    </dgm:pt>
    <dgm:pt modelId="{9AEB47F4-BD98-4899-A28C-EFE19A88984B}" type="pres">
      <dgm:prSet presAssocID="{31BEF872-7BC0-47CB-B209-7D2A2113270F}" presName="parentLeftMargin" presStyleLbl="node1" presStyleIdx="0" presStyleCnt="4"/>
      <dgm:spPr/>
    </dgm:pt>
    <dgm:pt modelId="{6E190211-F392-460A-8204-F1483C560E72}" type="pres">
      <dgm:prSet presAssocID="{31BEF872-7BC0-47CB-B209-7D2A211327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DD15F4-BBC9-44AC-BAE3-184B9A65FDB6}" type="pres">
      <dgm:prSet presAssocID="{31BEF872-7BC0-47CB-B209-7D2A2113270F}" presName="negativeSpace" presStyleCnt="0"/>
      <dgm:spPr/>
    </dgm:pt>
    <dgm:pt modelId="{D79A323E-056F-497F-B4EF-F0F4B4C5F9C7}" type="pres">
      <dgm:prSet presAssocID="{31BEF872-7BC0-47CB-B209-7D2A2113270F}" presName="childText" presStyleLbl="conFgAcc1" presStyleIdx="0" presStyleCnt="4">
        <dgm:presLayoutVars>
          <dgm:bulletEnabled val="1"/>
        </dgm:presLayoutVars>
      </dgm:prSet>
      <dgm:spPr/>
    </dgm:pt>
    <dgm:pt modelId="{53252F28-09B4-4ED3-87D7-8DC1C87C5C98}" type="pres">
      <dgm:prSet presAssocID="{1F9E440B-34AD-4275-B362-8D823825206B}" presName="spaceBetweenRectangles" presStyleCnt="0"/>
      <dgm:spPr/>
    </dgm:pt>
    <dgm:pt modelId="{D7F422C6-7628-4170-BFB9-169FC3B47996}" type="pres">
      <dgm:prSet presAssocID="{56ECA4F7-8470-4D0F-BECF-9E064B027A47}" presName="parentLin" presStyleCnt="0"/>
      <dgm:spPr/>
    </dgm:pt>
    <dgm:pt modelId="{A6A278EF-6696-4234-817F-9D17D30927A1}" type="pres">
      <dgm:prSet presAssocID="{56ECA4F7-8470-4D0F-BECF-9E064B027A47}" presName="parentLeftMargin" presStyleLbl="node1" presStyleIdx="0" presStyleCnt="4"/>
      <dgm:spPr/>
    </dgm:pt>
    <dgm:pt modelId="{49E5EE13-0781-4899-A33A-5EB0C353D098}" type="pres">
      <dgm:prSet presAssocID="{56ECA4F7-8470-4D0F-BECF-9E064B027A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51305A-2652-43AF-949A-26BC375710FC}" type="pres">
      <dgm:prSet presAssocID="{56ECA4F7-8470-4D0F-BECF-9E064B027A47}" presName="negativeSpace" presStyleCnt="0"/>
      <dgm:spPr/>
    </dgm:pt>
    <dgm:pt modelId="{7E77073D-A53B-426B-B03D-D39D1124640E}" type="pres">
      <dgm:prSet presAssocID="{56ECA4F7-8470-4D0F-BECF-9E064B027A47}" presName="childText" presStyleLbl="conFgAcc1" presStyleIdx="1" presStyleCnt="4">
        <dgm:presLayoutVars>
          <dgm:bulletEnabled val="1"/>
        </dgm:presLayoutVars>
      </dgm:prSet>
      <dgm:spPr/>
    </dgm:pt>
    <dgm:pt modelId="{502B69C0-AFA8-49D5-A074-DA0D126C89A4}" type="pres">
      <dgm:prSet presAssocID="{888E7882-563C-4E2E-99AE-46C1C2EF0114}" presName="spaceBetweenRectangles" presStyleCnt="0"/>
      <dgm:spPr/>
    </dgm:pt>
    <dgm:pt modelId="{97F4321D-6AE7-44F8-A976-1309A2C6A42A}" type="pres">
      <dgm:prSet presAssocID="{8C3E2E64-B16D-433B-ACCB-F748B2E333AC}" presName="parentLin" presStyleCnt="0"/>
      <dgm:spPr/>
    </dgm:pt>
    <dgm:pt modelId="{619F9346-AE66-4B1D-9B8D-9562F5D4CB96}" type="pres">
      <dgm:prSet presAssocID="{8C3E2E64-B16D-433B-ACCB-F748B2E333AC}" presName="parentLeftMargin" presStyleLbl="node1" presStyleIdx="1" presStyleCnt="4"/>
      <dgm:spPr/>
    </dgm:pt>
    <dgm:pt modelId="{E305E9B4-8889-4C56-907D-620AACC07C3D}" type="pres">
      <dgm:prSet presAssocID="{8C3E2E64-B16D-433B-ACCB-F748B2E333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3B0905-103A-4934-AA87-382FD29AC426}" type="pres">
      <dgm:prSet presAssocID="{8C3E2E64-B16D-433B-ACCB-F748B2E333AC}" presName="negativeSpace" presStyleCnt="0"/>
      <dgm:spPr/>
    </dgm:pt>
    <dgm:pt modelId="{74915B8B-FAFD-40C4-A0E8-E7F07E48B61E}" type="pres">
      <dgm:prSet presAssocID="{8C3E2E64-B16D-433B-ACCB-F748B2E333AC}" presName="childText" presStyleLbl="conFgAcc1" presStyleIdx="2" presStyleCnt="4">
        <dgm:presLayoutVars>
          <dgm:bulletEnabled val="1"/>
        </dgm:presLayoutVars>
      </dgm:prSet>
      <dgm:spPr/>
    </dgm:pt>
    <dgm:pt modelId="{17EDFD3F-7C93-45CF-A97C-D60FDFB58F53}" type="pres">
      <dgm:prSet presAssocID="{4BA58D50-C12B-4DD8-A148-7878A47FD29A}" presName="spaceBetweenRectangles" presStyleCnt="0"/>
      <dgm:spPr/>
    </dgm:pt>
    <dgm:pt modelId="{5C1659CF-ECA6-4370-A311-E3390214A055}" type="pres">
      <dgm:prSet presAssocID="{AD7CFFEC-8549-4724-B858-1D85A00833E4}" presName="parentLin" presStyleCnt="0"/>
      <dgm:spPr/>
    </dgm:pt>
    <dgm:pt modelId="{D4AF86D2-A07B-4ADF-A830-606EEF213F40}" type="pres">
      <dgm:prSet presAssocID="{AD7CFFEC-8549-4724-B858-1D85A00833E4}" presName="parentLeftMargin" presStyleLbl="node1" presStyleIdx="2" presStyleCnt="4"/>
      <dgm:spPr/>
    </dgm:pt>
    <dgm:pt modelId="{3FC5187B-4AE5-4A46-A78F-AC7C9D41113E}" type="pres">
      <dgm:prSet presAssocID="{AD7CFFEC-8549-4724-B858-1D85A00833E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2F53D7-1FCB-4F33-B46E-69A04D7C8473}" type="pres">
      <dgm:prSet presAssocID="{AD7CFFEC-8549-4724-B858-1D85A00833E4}" presName="negativeSpace" presStyleCnt="0"/>
      <dgm:spPr/>
    </dgm:pt>
    <dgm:pt modelId="{E89854D8-6BF1-4077-A9A9-B42617E82906}" type="pres">
      <dgm:prSet presAssocID="{AD7CFFEC-8549-4724-B858-1D85A00833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AC130A-4206-459B-83E7-0F71534D507B}" type="presOf" srcId="{56ECA4F7-8470-4D0F-BECF-9E064B027A47}" destId="{A6A278EF-6696-4234-817F-9D17D30927A1}" srcOrd="0" destOrd="0" presId="urn:microsoft.com/office/officeart/2005/8/layout/list1"/>
    <dgm:cxn modelId="{A9B75126-E9B0-4F9A-8A65-14D94D248707}" type="presOf" srcId="{31BEF872-7BC0-47CB-B209-7D2A2113270F}" destId="{9AEB47F4-BD98-4899-A28C-EFE19A88984B}" srcOrd="0" destOrd="0" presId="urn:microsoft.com/office/officeart/2005/8/layout/list1"/>
    <dgm:cxn modelId="{431DEC2D-D050-4068-8E82-0C4B2A5C6D57}" srcId="{7F54194E-DE1F-4F7F-8FC0-1F4AE08F84D6}" destId="{AD7CFFEC-8549-4724-B858-1D85A00833E4}" srcOrd="3" destOrd="0" parTransId="{1FE03B35-B4F4-4B2B-AB75-6EC960A74AD6}" sibTransId="{54F7D041-2C4D-4E16-BEBA-4854C0D0C4A4}"/>
    <dgm:cxn modelId="{FFCD8744-F3AE-48D2-BF79-4276D5AF0254}" type="presOf" srcId="{AD7CFFEC-8549-4724-B858-1D85A00833E4}" destId="{3FC5187B-4AE5-4A46-A78F-AC7C9D41113E}" srcOrd="1" destOrd="0" presId="urn:microsoft.com/office/officeart/2005/8/layout/list1"/>
    <dgm:cxn modelId="{A3AD8F47-7D20-4D9D-B18A-5081A40AD4F9}" type="presOf" srcId="{8C3E2E64-B16D-433B-ACCB-F748B2E333AC}" destId="{E305E9B4-8889-4C56-907D-620AACC07C3D}" srcOrd="1" destOrd="0" presId="urn:microsoft.com/office/officeart/2005/8/layout/list1"/>
    <dgm:cxn modelId="{5EF3CA69-7B33-49F6-AAD5-C62798E338E0}" type="presOf" srcId="{31BEF872-7BC0-47CB-B209-7D2A2113270F}" destId="{6E190211-F392-460A-8204-F1483C560E72}" srcOrd="1" destOrd="0" presId="urn:microsoft.com/office/officeart/2005/8/layout/list1"/>
    <dgm:cxn modelId="{E276424F-FA86-41FD-B55B-C07F99FD0E5A}" type="presOf" srcId="{56ECA4F7-8470-4D0F-BECF-9E064B027A47}" destId="{49E5EE13-0781-4899-A33A-5EB0C353D098}" srcOrd="1" destOrd="0" presId="urn:microsoft.com/office/officeart/2005/8/layout/list1"/>
    <dgm:cxn modelId="{27F54251-13CD-45F2-B268-DBA445558C8B}" srcId="{7F54194E-DE1F-4F7F-8FC0-1F4AE08F84D6}" destId="{8C3E2E64-B16D-433B-ACCB-F748B2E333AC}" srcOrd="2" destOrd="0" parTransId="{0EB85C50-5CBE-4353-A6E0-00D77EBEA1A8}" sibTransId="{4BA58D50-C12B-4DD8-A148-7878A47FD29A}"/>
    <dgm:cxn modelId="{B853B181-F326-4CB9-9F9E-D12E9EEF6EF6}" srcId="{7F54194E-DE1F-4F7F-8FC0-1F4AE08F84D6}" destId="{56ECA4F7-8470-4D0F-BECF-9E064B027A47}" srcOrd="1" destOrd="0" parTransId="{49E97AEF-8790-443A-AB5B-A1F975622965}" sibTransId="{888E7882-563C-4E2E-99AE-46C1C2EF0114}"/>
    <dgm:cxn modelId="{EF0B8B91-5477-4CDA-8C84-BA56D0050F05}" type="presOf" srcId="{AD7CFFEC-8549-4724-B858-1D85A00833E4}" destId="{D4AF86D2-A07B-4ADF-A830-606EEF213F40}" srcOrd="0" destOrd="0" presId="urn:microsoft.com/office/officeart/2005/8/layout/list1"/>
    <dgm:cxn modelId="{7E3D6498-C750-477D-B7B9-299A9DDBBFD4}" srcId="{7F54194E-DE1F-4F7F-8FC0-1F4AE08F84D6}" destId="{31BEF872-7BC0-47CB-B209-7D2A2113270F}" srcOrd="0" destOrd="0" parTransId="{8A47FE90-0A71-4E19-8C92-F6EED28E73C7}" sibTransId="{1F9E440B-34AD-4275-B362-8D823825206B}"/>
    <dgm:cxn modelId="{0F2E68C4-A79F-4E14-9799-E7B5AA21F37E}" type="presOf" srcId="{7F54194E-DE1F-4F7F-8FC0-1F4AE08F84D6}" destId="{9A0E5F1D-3E82-4FAD-89B2-CFFCA64F3A2E}" srcOrd="0" destOrd="0" presId="urn:microsoft.com/office/officeart/2005/8/layout/list1"/>
    <dgm:cxn modelId="{368F06FF-4145-4079-9F0B-234E50A5C115}" type="presOf" srcId="{8C3E2E64-B16D-433B-ACCB-F748B2E333AC}" destId="{619F9346-AE66-4B1D-9B8D-9562F5D4CB96}" srcOrd="0" destOrd="0" presId="urn:microsoft.com/office/officeart/2005/8/layout/list1"/>
    <dgm:cxn modelId="{9652261E-25E0-46E3-9FDF-9C4CB74D49D1}" type="presParOf" srcId="{9A0E5F1D-3E82-4FAD-89B2-CFFCA64F3A2E}" destId="{C4009C3A-D1C5-41B6-820B-D5D681E10A78}" srcOrd="0" destOrd="0" presId="urn:microsoft.com/office/officeart/2005/8/layout/list1"/>
    <dgm:cxn modelId="{D7E28269-196E-4FC4-8370-20D18D5DD4A2}" type="presParOf" srcId="{C4009C3A-D1C5-41B6-820B-D5D681E10A78}" destId="{9AEB47F4-BD98-4899-A28C-EFE19A88984B}" srcOrd="0" destOrd="0" presId="urn:microsoft.com/office/officeart/2005/8/layout/list1"/>
    <dgm:cxn modelId="{F62D4A7F-C491-4542-BEB0-987810BD89C2}" type="presParOf" srcId="{C4009C3A-D1C5-41B6-820B-D5D681E10A78}" destId="{6E190211-F392-460A-8204-F1483C560E72}" srcOrd="1" destOrd="0" presId="urn:microsoft.com/office/officeart/2005/8/layout/list1"/>
    <dgm:cxn modelId="{3A68E8E9-932F-41F2-8553-D509E8DD881F}" type="presParOf" srcId="{9A0E5F1D-3E82-4FAD-89B2-CFFCA64F3A2E}" destId="{A7DD15F4-BBC9-44AC-BAE3-184B9A65FDB6}" srcOrd="1" destOrd="0" presId="urn:microsoft.com/office/officeart/2005/8/layout/list1"/>
    <dgm:cxn modelId="{C446422D-3E5A-42F2-B909-61FB81D9AED7}" type="presParOf" srcId="{9A0E5F1D-3E82-4FAD-89B2-CFFCA64F3A2E}" destId="{D79A323E-056F-497F-B4EF-F0F4B4C5F9C7}" srcOrd="2" destOrd="0" presId="urn:microsoft.com/office/officeart/2005/8/layout/list1"/>
    <dgm:cxn modelId="{6652A33F-F590-4996-B987-4C51A5276956}" type="presParOf" srcId="{9A0E5F1D-3E82-4FAD-89B2-CFFCA64F3A2E}" destId="{53252F28-09B4-4ED3-87D7-8DC1C87C5C98}" srcOrd="3" destOrd="0" presId="urn:microsoft.com/office/officeart/2005/8/layout/list1"/>
    <dgm:cxn modelId="{06EF8F5B-AED8-4192-AE38-7FCC56434A4F}" type="presParOf" srcId="{9A0E5F1D-3E82-4FAD-89B2-CFFCA64F3A2E}" destId="{D7F422C6-7628-4170-BFB9-169FC3B47996}" srcOrd="4" destOrd="0" presId="urn:microsoft.com/office/officeart/2005/8/layout/list1"/>
    <dgm:cxn modelId="{BD585856-C99C-4AE1-A78B-A9C745E34968}" type="presParOf" srcId="{D7F422C6-7628-4170-BFB9-169FC3B47996}" destId="{A6A278EF-6696-4234-817F-9D17D30927A1}" srcOrd="0" destOrd="0" presId="urn:microsoft.com/office/officeart/2005/8/layout/list1"/>
    <dgm:cxn modelId="{E9EB53C7-629E-44C2-95FB-DA65051BCA2C}" type="presParOf" srcId="{D7F422C6-7628-4170-BFB9-169FC3B47996}" destId="{49E5EE13-0781-4899-A33A-5EB0C353D098}" srcOrd="1" destOrd="0" presId="urn:microsoft.com/office/officeart/2005/8/layout/list1"/>
    <dgm:cxn modelId="{6213CABB-D4B7-468E-B599-3511B358E2ED}" type="presParOf" srcId="{9A0E5F1D-3E82-4FAD-89B2-CFFCA64F3A2E}" destId="{7551305A-2652-43AF-949A-26BC375710FC}" srcOrd="5" destOrd="0" presId="urn:microsoft.com/office/officeart/2005/8/layout/list1"/>
    <dgm:cxn modelId="{491CDE70-B813-4C14-AAFC-CB8D480A3D7A}" type="presParOf" srcId="{9A0E5F1D-3E82-4FAD-89B2-CFFCA64F3A2E}" destId="{7E77073D-A53B-426B-B03D-D39D1124640E}" srcOrd="6" destOrd="0" presId="urn:microsoft.com/office/officeart/2005/8/layout/list1"/>
    <dgm:cxn modelId="{2473EBC0-8347-4963-BF5E-9BA0216EA199}" type="presParOf" srcId="{9A0E5F1D-3E82-4FAD-89B2-CFFCA64F3A2E}" destId="{502B69C0-AFA8-49D5-A074-DA0D126C89A4}" srcOrd="7" destOrd="0" presId="urn:microsoft.com/office/officeart/2005/8/layout/list1"/>
    <dgm:cxn modelId="{F9E50D4D-A9DE-4056-B9C9-AB53CA2C540A}" type="presParOf" srcId="{9A0E5F1D-3E82-4FAD-89B2-CFFCA64F3A2E}" destId="{97F4321D-6AE7-44F8-A976-1309A2C6A42A}" srcOrd="8" destOrd="0" presId="urn:microsoft.com/office/officeart/2005/8/layout/list1"/>
    <dgm:cxn modelId="{C6309BF5-4863-4D5B-B229-64B321A36693}" type="presParOf" srcId="{97F4321D-6AE7-44F8-A976-1309A2C6A42A}" destId="{619F9346-AE66-4B1D-9B8D-9562F5D4CB96}" srcOrd="0" destOrd="0" presId="urn:microsoft.com/office/officeart/2005/8/layout/list1"/>
    <dgm:cxn modelId="{00EB7C34-6396-48BA-8C53-C71E90E8FABB}" type="presParOf" srcId="{97F4321D-6AE7-44F8-A976-1309A2C6A42A}" destId="{E305E9B4-8889-4C56-907D-620AACC07C3D}" srcOrd="1" destOrd="0" presId="urn:microsoft.com/office/officeart/2005/8/layout/list1"/>
    <dgm:cxn modelId="{3EBC912C-FC74-4D7A-B4F7-D297A9650DF0}" type="presParOf" srcId="{9A0E5F1D-3E82-4FAD-89B2-CFFCA64F3A2E}" destId="{6E3B0905-103A-4934-AA87-382FD29AC426}" srcOrd="9" destOrd="0" presId="urn:microsoft.com/office/officeart/2005/8/layout/list1"/>
    <dgm:cxn modelId="{3A5AEFE0-35AE-4135-8B73-423633F2A2F0}" type="presParOf" srcId="{9A0E5F1D-3E82-4FAD-89B2-CFFCA64F3A2E}" destId="{74915B8B-FAFD-40C4-A0E8-E7F07E48B61E}" srcOrd="10" destOrd="0" presId="urn:microsoft.com/office/officeart/2005/8/layout/list1"/>
    <dgm:cxn modelId="{D9F67008-9618-4667-8282-F9AC67C9659C}" type="presParOf" srcId="{9A0E5F1D-3E82-4FAD-89B2-CFFCA64F3A2E}" destId="{17EDFD3F-7C93-45CF-A97C-D60FDFB58F53}" srcOrd="11" destOrd="0" presId="urn:microsoft.com/office/officeart/2005/8/layout/list1"/>
    <dgm:cxn modelId="{9691E600-F936-400D-A5CE-377361848121}" type="presParOf" srcId="{9A0E5F1D-3E82-4FAD-89B2-CFFCA64F3A2E}" destId="{5C1659CF-ECA6-4370-A311-E3390214A055}" srcOrd="12" destOrd="0" presId="urn:microsoft.com/office/officeart/2005/8/layout/list1"/>
    <dgm:cxn modelId="{6F7C39C0-C4A0-4A2F-B97E-8434B6A59373}" type="presParOf" srcId="{5C1659CF-ECA6-4370-A311-E3390214A055}" destId="{D4AF86D2-A07B-4ADF-A830-606EEF213F40}" srcOrd="0" destOrd="0" presId="urn:microsoft.com/office/officeart/2005/8/layout/list1"/>
    <dgm:cxn modelId="{CC2DAFA9-46CD-4642-8830-F43E9B24209F}" type="presParOf" srcId="{5C1659CF-ECA6-4370-A311-E3390214A055}" destId="{3FC5187B-4AE5-4A46-A78F-AC7C9D41113E}" srcOrd="1" destOrd="0" presId="urn:microsoft.com/office/officeart/2005/8/layout/list1"/>
    <dgm:cxn modelId="{D1BDC8B2-5F6C-4547-93C8-EBA682CD3285}" type="presParOf" srcId="{9A0E5F1D-3E82-4FAD-89B2-CFFCA64F3A2E}" destId="{242F53D7-1FCB-4F33-B46E-69A04D7C8473}" srcOrd="13" destOrd="0" presId="urn:microsoft.com/office/officeart/2005/8/layout/list1"/>
    <dgm:cxn modelId="{077306E0-2D1A-4625-8D2D-AC3E14B90C68}" type="presParOf" srcId="{9A0E5F1D-3E82-4FAD-89B2-CFFCA64F3A2E}" destId="{E89854D8-6BF1-4077-A9A9-B42617E8290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19EED-76D6-4F80-9D85-BED10FD2DFB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501C4B-579F-4A75-9179-248E8EF8ABC8}">
      <dgm:prSet/>
      <dgm:spPr/>
      <dgm:t>
        <a:bodyPr/>
        <a:lstStyle/>
        <a:p>
          <a:r>
            <a:rPr lang="bg-BG"/>
            <a:t>Подредете думите в изречение. Поставете правилния препинателен знак. Не забравяйте главната буква в началото.</a:t>
          </a:r>
          <a:endParaRPr lang="en-US"/>
        </a:p>
      </dgm:t>
    </dgm:pt>
    <dgm:pt modelId="{B4F8058A-8CE3-403E-A37C-27446F0AC0A1}" type="parTrans" cxnId="{0800442D-EB51-406D-BE0E-ED2B6FC5F1FF}">
      <dgm:prSet/>
      <dgm:spPr/>
      <dgm:t>
        <a:bodyPr/>
        <a:lstStyle/>
        <a:p>
          <a:endParaRPr lang="en-US"/>
        </a:p>
      </dgm:t>
    </dgm:pt>
    <dgm:pt modelId="{DA67D377-BF00-4C81-A482-9087181C7395}" type="sibTrans" cxnId="{0800442D-EB51-406D-BE0E-ED2B6FC5F1FF}">
      <dgm:prSet/>
      <dgm:spPr/>
      <dgm:t>
        <a:bodyPr/>
        <a:lstStyle/>
        <a:p>
          <a:endParaRPr lang="en-US"/>
        </a:p>
      </dgm:t>
    </dgm:pt>
    <dgm:pt modelId="{238725BE-3514-4D1C-8371-A5E328196DA0}">
      <dgm:prSet/>
      <dgm:spPr/>
      <dgm:t>
        <a:bodyPr/>
        <a:lstStyle/>
        <a:p>
          <a:r>
            <a:rPr lang="bg-BG"/>
            <a:t>Елица купи какво</a:t>
          </a:r>
          <a:endParaRPr lang="en-US"/>
        </a:p>
      </dgm:t>
    </dgm:pt>
    <dgm:pt modelId="{C32E4311-ACCF-471D-B1CB-F43452DFCFA0}" type="parTrans" cxnId="{AAA63565-B8A3-4A7D-9D5A-E22D21DC6D5F}">
      <dgm:prSet/>
      <dgm:spPr/>
      <dgm:t>
        <a:bodyPr/>
        <a:lstStyle/>
        <a:p>
          <a:endParaRPr lang="en-US"/>
        </a:p>
      </dgm:t>
    </dgm:pt>
    <dgm:pt modelId="{BB9CD8F2-6FEE-4DB4-8A5D-64421843105F}" type="sibTrans" cxnId="{AAA63565-B8A3-4A7D-9D5A-E22D21DC6D5F}">
      <dgm:prSet/>
      <dgm:spPr/>
      <dgm:t>
        <a:bodyPr/>
        <a:lstStyle/>
        <a:p>
          <a:endParaRPr lang="en-US"/>
        </a:p>
      </dgm:t>
    </dgm:pt>
    <dgm:pt modelId="{3D0E814C-1F45-4563-8602-617219801C39}">
      <dgm:prSet/>
      <dgm:spPr/>
      <dgm:t>
        <a:bodyPr/>
        <a:lstStyle/>
        <a:p>
          <a:r>
            <a:rPr lang="bg-BG"/>
            <a:t>ножче дядо подари ми</a:t>
          </a:r>
          <a:endParaRPr lang="en-US"/>
        </a:p>
      </dgm:t>
    </dgm:pt>
    <dgm:pt modelId="{F3F87B47-7D14-4947-836D-BB14A90525AB}" type="parTrans" cxnId="{0F7CB3CD-44DA-4788-8096-303B3B8E332A}">
      <dgm:prSet/>
      <dgm:spPr/>
      <dgm:t>
        <a:bodyPr/>
        <a:lstStyle/>
        <a:p>
          <a:endParaRPr lang="en-US"/>
        </a:p>
      </dgm:t>
    </dgm:pt>
    <dgm:pt modelId="{431BB19E-1D64-4755-B8FA-068BF470D369}" type="sibTrans" cxnId="{0F7CB3CD-44DA-4788-8096-303B3B8E332A}">
      <dgm:prSet/>
      <dgm:spPr/>
      <dgm:t>
        <a:bodyPr/>
        <a:lstStyle/>
        <a:p>
          <a:endParaRPr lang="en-US"/>
        </a:p>
      </dgm:t>
    </dgm:pt>
    <dgm:pt modelId="{3648265C-0A85-40E1-9EFC-F85603617BD0}">
      <dgm:prSet/>
      <dgm:spPr/>
      <dgm:t>
        <a:bodyPr/>
        <a:lstStyle/>
        <a:p>
          <a:r>
            <a:rPr lang="bg-BG"/>
            <a:t>бебче има малко мама</a:t>
          </a:r>
          <a:endParaRPr lang="en-US"/>
        </a:p>
      </dgm:t>
    </dgm:pt>
    <dgm:pt modelId="{2AEA333E-1383-4C09-B16A-952D2ACA1B5D}" type="parTrans" cxnId="{87863035-F948-49F6-AEB0-347C7EBA1F7B}">
      <dgm:prSet/>
      <dgm:spPr/>
      <dgm:t>
        <a:bodyPr/>
        <a:lstStyle/>
        <a:p>
          <a:endParaRPr lang="en-US"/>
        </a:p>
      </dgm:t>
    </dgm:pt>
    <dgm:pt modelId="{B910554D-1E31-49AB-9C01-9B6F02F9F936}" type="sibTrans" cxnId="{87863035-F948-49F6-AEB0-347C7EBA1F7B}">
      <dgm:prSet/>
      <dgm:spPr/>
      <dgm:t>
        <a:bodyPr/>
        <a:lstStyle/>
        <a:p>
          <a:endParaRPr lang="en-US"/>
        </a:p>
      </dgm:t>
    </dgm:pt>
    <dgm:pt modelId="{1F73527C-7ECA-43A9-B9EC-8785F2DB8F45}" type="pres">
      <dgm:prSet presAssocID="{5B919EED-76D6-4F80-9D85-BED10FD2DFBE}" presName="outerComposite" presStyleCnt="0">
        <dgm:presLayoutVars>
          <dgm:chMax val="5"/>
          <dgm:dir/>
          <dgm:resizeHandles val="exact"/>
        </dgm:presLayoutVars>
      </dgm:prSet>
      <dgm:spPr/>
    </dgm:pt>
    <dgm:pt modelId="{F6D173F1-2FC0-4C85-A363-1386208290F9}" type="pres">
      <dgm:prSet presAssocID="{5B919EED-76D6-4F80-9D85-BED10FD2DFBE}" presName="dummyMaxCanvas" presStyleCnt="0">
        <dgm:presLayoutVars/>
      </dgm:prSet>
      <dgm:spPr/>
    </dgm:pt>
    <dgm:pt modelId="{34FC3813-AF4F-4EFC-A146-4666E22F4D02}" type="pres">
      <dgm:prSet presAssocID="{5B919EED-76D6-4F80-9D85-BED10FD2DFBE}" presName="FourNodes_1" presStyleLbl="node1" presStyleIdx="0" presStyleCnt="4">
        <dgm:presLayoutVars>
          <dgm:bulletEnabled val="1"/>
        </dgm:presLayoutVars>
      </dgm:prSet>
      <dgm:spPr/>
    </dgm:pt>
    <dgm:pt modelId="{DC97DF14-BBA2-4011-8603-089498707CA2}" type="pres">
      <dgm:prSet presAssocID="{5B919EED-76D6-4F80-9D85-BED10FD2DFBE}" presName="FourNodes_2" presStyleLbl="node1" presStyleIdx="1" presStyleCnt="4">
        <dgm:presLayoutVars>
          <dgm:bulletEnabled val="1"/>
        </dgm:presLayoutVars>
      </dgm:prSet>
      <dgm:spPr/>
    </dgm:pt>
    <dgm:pt modelId="{DE64F302-500D-440B-8A5D-0137E60C448F}" type="pres">
      <dgm:prSet presAssocID="{5B919EED-76D6-4F80-9D85-BED10FD2DFBE}" presName="FourNodes_3" presStyleLbl="node1" presStyleIdx="2" presStyleCnt="4">
        <dgm:presLayoutVars>
          <dgm:bulletEnabled val="1"/>
        </dgm:presLayoutVars>
      </dgm:prSet>
      <dgm:spPr/>
    </dgm:pt>
    <dgm:pt modelId="{B47FDD00-2F54-4F5F-912E-F7434F2604D0}" type="pres">
      <dgm:prSet presAssocID="{5B919EED-76D6-4F80-9D85-BED10FD2DFBE}" presName="FourNodes_4" presStyleLbl="node1" presStyleIdx="3" presStyleCnt="4">
        <dgm:presLayoutVars>
          <dgm:bulletEnabled val="1"/>
        </dgm:presLayoutVars>
      </dgm:prSet>
      <dgm:spPr/>
    </dgm:pt>
    <dgm:pt modelId="{D0EF0DA6-F34E-4F3D-AB18-4CDA7E039C10}" type="pres">
      <dgm:prSet presAssocID="{5B919EED-76D6-4F80-9D85-BED10FD2DFBE}" presName="FourConn_1-2" presStyleLbl="fgAccFollowNode1" presStyleIdx="0" presStyleCnt="3">
        <dgm:presLayoutVars>
          <dgm:bulletEnabled val="1"/>
        </dgm:presLayoutVars>
      </dgm:prSet>
      <dgm:spPr/>
    </dgm:pt>
    <dgm:pt modelId="{6E337472-E821-4441-A0EC-751ACA9CE0BA}" type="pres">
      <dgm:prSet presAssocID="{5B919EED-76D6-4F80-9D85-BED10FD2DFBE}" presName="FourConn_2-3" presStyleLbl="fgAccFollowNode1" presStyleIdx="1" presStyleCnt="3">
        <dgm:presLayoutVars>
          <dgm:bulletEnabled val="1"/>
        </dgm:presLayoutVars>
      </dgm:prSet>
      <dgm:spPr/>
    </dgm:pt>
    <dgm:pt modelId="{2CB56227-4F51-4CAF-97A2-CFA70BDD60E8}" type="pres">
      <dgm:prSet presAssocID="{5B919EED-76D6-4F80-9D85-BED10FD2DFBE}" presName="FourConn_3-4" presStyleLbl="fgAccFollowNode1" presStyleIdx="2" presStyleCnt="3">
        <dgm:presLayoutVars>
          <dgm:bulletEnabled val="1"/>
        </dgm:presLayoutVars>
      </dgm:prSet>
      <dgm:spPr/>
    </dgm:pt>
    <dgm:pt modelId="{E524C062-5A34-4841-9917-41362A7B32E0}" type="pres">
      <dgm:prSet presAssocID="{5B919EED-76D6-4F80-9D85-BED10FD2DFBE}" presName="FourNodes_1_text" presStyleLbl="node1" presStyleIdx="3" presStyleCnt="4">
        <dgm:presLayoutVars>
          <dgm:bulletEnabled val="1"/>
        </dgm:presLayoutVars>
      </dgm:prSet>
      <dgm:spPr/>
    </dgm:pt>
    <dgm:pt modelId="{EC1EF4AA-716C-4BF1-AC5A-9AD6EBD3A32F}" type="pres">
      <dgm:prSet presAssocID="{5B919EED-76D6-4F80-9D85-BED10FD2DFBE}" presName="FourNodes_2_text" presStyleLbl="node1" presStyleIdx="3" presStyleCnt="4">
        <dgm:presLayoutVars>
          <dgm:bulletEnabled val="1"/>
        </dgm:presLayoutVars>
      </dgm:prSet>
      <dgm:spPr/>
    </dgm:pt>
    <dgm:pt modelId="{63ADCBEA-FBEB-459B-AD70-6C8EB9C91858}" type="pres">
      <dgm:prSet presAssocID="{5B919EED-76D6-4F80-9D85-BED10FD2DFBE}" presName="FourNodes_3_text" presStyleLbl="node1" presStyleIdx="3" presStyleCnt="4">
        <dgm:presLayoutVars>
          <dgm:bulletEnabled val="1"/>
        </dgm:presLayoutVars>
      </dgm:prSet>
      <dgm:spPr/>
    </dgm:pt>
    <dgm:pt modelId="{A0A5233B-4D89-4A58-A393-5F8983F64CA8}" type="pres">
      <dgm:prSet presAssocID="{5B919EED-76D6-4F80-9D85-BED10FD2DFB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DC30F01-ECC5-4868-9456-3AB3D7A0FF91}" type="presOf" srcId="{BB9CD8F2-6FEE-4DB4-8A5D-64421843105F}" destId="{6E337472-E821-4441-A0EC-751ACA9CE0BA}" srcOrd="0" destOrd="0" presId="urn:microsoft.com/office/officeart/2005/8/layout/vProcess5"/>
    <dgm:cxn modelId="{4C4DB311-AA1D-487A-8C7F-298EDC673C76}" type="presOf" srcId="{5B919EED-76D6-4F80-9D85-BED10FD2DFBE}" destId="{1F73527C-7ECA-43A9-B9EC-8785F2DB8F45}" srcOrd="0" destOrd="0" presId="urn:microsoft.com/office/officeart/2005/8/layout/vProcess5"/>
    <dgm:cxn modelId="{0800442D-EB51-406D-BE0E-ED2B6FC5F1FF}" srcId="{5B919EED-76D6-4F80-9D85-BED10FD2DFBE}" destId="{35501C4B-579F-4A75-9179-248E8EF8ABC8}" srcOrd="0" destOrd="0" parTransId="{B4F8058A-8CE3-403E-A37C-27446F0AC0A1}" sibTransId="{DA67D377-BF00-4C81-A482-9087181C7395}"/>
    <dgm:cxn modelId="{87863035-F948-49F6-AEB0-347C7EBA1F7B}" srcId="{5B919EED-76D6-4F80-9D85-BED10FD2DFBE}" destId="{3648265C-0A85-40E1-9EFC-F85603617BD0}" srcOrd="3" destOrd="0" parTransId="{2AEA333E-1383-4C09-B16A-952D2ACA1B5D}" sibTransId="{B910554D-1E31-49AB-9C01-9B6F02F9F936}"/>
    <dgm:cxn modelId="{9537565B-57B7-46F0-B80E-DDEC25F3EF8D}" type="presOf" srcId="{35501C4B-579F-4A75-9179-248E8EF8ABC8}" destId="{E524C062-5A34-4841-9917-41362A7B32E0}" srcOrd="1" destOrd="0" presId="urn:microsoft.com/office/officeart/2005/8/layout/vProcess5"/>
    <dgm:cxn modelId="{AAA63565-B8A3-4A7D-9D5A-E22D21DC6D5F}" srcId="{5B919EED-76D6-4F80-9D85-BED10FD2DFBE}" destId="{238725BE-3514-4D1C-8371-A5E328196DA0}" srcOrd="1" destOrd="0" parTransId="{C32E4311-ACCF-471D-B1CB-F43452DFCFA0}" sibTransId="{BB9CD8F2-6FEE-4DB4-8A5D-64421843105F}"/>
    <dgm:cxn modelId="{0E35B269-8AAA-4609-AF2F-4B56030A3FEA}" type="presOf" srcId="{DA67D377-BF00-4C81-A482-9087181C7395}" destId="{D0EF0DA6-F34E-4F3D-AB18-4CDA7E039C10}" srcOrd="0" destOrd="0" presId="urn:microsoft.com/office/officeart/2005/8/layout/vProcess5"/>
    <dgm:cxn modelId="{ACEA314E-6095-475D-A59B-2E8667D0E899}" type="presOf" srcId="{3D0E814C-1F45-4563-8602-617219801C39}" destId="{63ADCBEA-FBEB-459B-AD70-6C8EB9C91858}" srcOrd="1" destOrd="0" presId="urn:microsoft.com/office/officeart/2005/8/layout/vProcess5"/>
    <dgm:cxn modelId="{4D228673-00BB-421B-8E41-E45A4936C040}" type="presOf" srcId="{3648265C-0A85-40E1-9EFC-F85603617BD0}" destId="{B47FDD00-2F54-4F5F-912E-F7434F2604D0}" srcOrd="0" destOrd="0" presId="urn:microsoft.com/office/officeart/2005/8/layout/vProcess5"/>
    <dgm:cxn modelId="{D8FFB67E-DE79-4A6E-8D0F-D9D29E1B0E63}" type="presOf" srcId="{35501C4B-579F-4A75-9179-248E8EF8ABC8}" destId="{34FC3813-AF4F-4EFC-A146-4666E22F4D02}" srcOrd="0" destOrd="0" presId="urn:microsoft.com/office/officeart/2005/8/layout/vProcess5"/>
    <dgm:cxn modelId="{FF93A97F-05B4-4274-B734-A385CED6190B}" type="presOf" srcId="{238725BE-3514-4D1C-8371-A5E328196DA0}" destId="{DC97DF14-BBA2-4011-8603-089498707CA2}" srcOrd="0" destOrd="0" presId="urn:microsoft.com/office/officeart/2005/8/layout/vProcess5"/>
    <dgm:cxn modelId="{F7D213CC-8AAA-43CB-9D8C-DB5C25C3FDF0}" type="presOf" srcId="{431BB19E-1D64-4755-B8FA-068BF470D369}" destId="{2CB56227-4F51-4CAF-97A2-CFA70BDD60E8}" srcOrd="0" destOrd="0" presId="urn:microsoft.com/office/officeart/2005/8/layout/vProcess5"/>
    <dgm:cxn modelId="{0F7CB3CD-44DA-4788-8096-303B3B8E332A}" srcId="{5B919EED-76D6-4F80-9D85-BED10FD2DFBE}" destId="{3D0E814C-1F45-4563-8602-617219801C39}" srcOrd="2" destOrd="0" parTransId="{F3F87B47-7D14-4947-836D-BB14A90525AB}" sibTransId="{431BB19E-1D64-4755-B8FA-068BF470D369}"/>
    <dgm:cxn modelId="{9CD183D8-5964-4A6E-B71B-C4BA5D24B849}" type="presOf" srcId="{3D0E814C-1F45-4563-8602-617219801C39}" destId="{DE64F302-500D-440B-8A5D-0137E60C448F}" srcOrd="0" destOrd="0" presId="urn:microsoft.com/office/officeart/2005/8/layout/vProcess5"/>
    <dgm:cxn modelId="{F653A7E4-3231-4714-B2BA-0ACC5C1E97C1}" type="presOf" srcId="{238725BE-3514-4D1C-8371-A5E328196DA0}" destId="{EC1EF4AA-716C-4BF1-AC5A-9AD6EBD3A32F}" srcOrd="1" destOrd="0" presId="urn:microsoft.com/office/officeart/2005/8/layout/vProcess5"/>
    <dgm:cxn modelId="{A3FC1DE5-1ED9-406B-9528-EA35D9D15D70}" type="presOf" srcId="{3648265C-0A85-40E1-9EFC-F85603617BD0}" destId="{A0A5233B-4D89-4A58-A393-5F8983F64CA8}" srcOrd="1" destOrd="0" presId="urn:microsoft.com/office/officeart/2005/8/layout/vProcess5"/>
    <dgm:cxn modelId="{FC2852AD-762F-463A-AF75-6A5FC421471D}" type="presParOf" srcId="{1F73527C-7ECA-43A9-B9EC-8785F2DB8F45}" destId="{F6D173F1-2FC0-4C85-A363-1386208290F9}" srcOrd="0" destOrd="0" presId="urn:microsoft.com/office/officeart/2005/8/layout/vProcess5"/>
    <dgm:cxn modelId="{BF9EAD95-5342-4AF5-B3DC-55F709A9D009}" type="presParOf" srcId="{1F73527C-7ECA-43A9-B9EC-8785F2DB8F45}" destId="{34FC3813-AF4F-4EFC-A146-4666E22F4D02}" srcOrd="1" destOrd="0" presId="urn:microsoft.com/office/officeart/2005/8/layout/vProcess5"/>
    <dgm:cxn modelId="{5871F639-9E6C-4ADB-989A-90AD0AA98D1C}" type="presParOf" srcId="{1F73527C-7ECA-43A9-B9EC-8785F2DB8F45}" destId="{DC97DF14-BBA2-4011-8603-089498707CA2}" srcOrd="2" destOrd="0" presId="urn:microsoft.com/office/officeart/2005/8/layout/vProcess5"/>
    <dgm:cxn modelId="{27E24034-797F-47FD-A1CE-D4F9226547FB}" type="presParOf" srcId="{1F73527C-7ECA-43A9-B9EC-8785F2DB8F45}" destId="{DE64F302-500D-440B-8A5D-0137E60C448F}" srcOrd="3" destOrd="0" presId="urn:microsoft.com/office/officeart/2005/8/layout/vProcess5"/>
    <dgm:cxn modelId="{DF17D972-43EF-4520-B17A-36F84BA4EADB}" type="presParOf" srcId="{1F73527C-7ECA-43A9-B9EC-8785F2DB8F45}" destId="{B47FDD00-2F54-4F5F-912E-F7434F2604D0}" srcOrd="4" destOrd="0" presId="urn:microsoft.com/office/officeart/2005/8/layout/vProcess5"/>
    <dgm:cxn modelId="{5E2134B9-308C-47F1-AC44-90973B418EB5}" type="presParOf" srcId="{1F73527C-7ECA-43A9-B9EC-8785F2DB8F45}" destId="{D0EF0DA6-F34E-4F3D-AB18-4CDA7E039C10}" srcOrd="5" destOrd="0" presId="urn:microsoft.com/office/officeart/2005/8/layout/vProcess5"/>
    <dgm:cxn modelId="{AE9873E7-D9B5-4266-9D40-95E0CBA0E321}" type="presParOf" srcId="{1F73527C-7ECA-43A9-B9EC-8785F2DB8F45}" destId="{6E337472-E821-4441-A0EC-751ACA9CE0BA}" srcOrd="6" destOrd="0" presId="urn:microsoft.com/office/officeart/2005/8/layout/vProcess5"/>
    <dgm:cxn modelId="{5BBF8702-AE17-4C2B-A95C-F8D2CEC1F9A8}" type="presParOf" srcId="{1F73527C-7ECA-43A9-B9EC-8785F2DB8F45}" destId="{2CB56227-4F51-4CAF-97A2-CFA70BDD60E8}" srcOrd="7" destOrd="0" presId="urn:microsoft.com/office/officeart/2005/8/layout/vProcess5"/>
    <dgm:cxn modelId="{3E638DD0-5DCD-4B50-87B2-8B4B4405AC0B}" type="presParOf" srcId="{1F73527C-7ECA-43A9-B9EC-8785F2DB8F45}" destId="{E524C062-5A34-4841-9917-41362A7B32E0}" srcOrd="8" destOrd="0" presId="urn:microsoft.com/office/officeart/2005/8/layout/vProcess5"/>
    <dgm:cxn modelId="{771FA080-B3E9-493F-B06E-5AF1827A039E}" type="presParOf" srcId="{1F73527C-7ECA-43A9-B9EC-8785F2DB8F45}" destId="{EC1EF4AA-716C-4BF1-AC5A-9AD6EBD3A32F}" srcOrd="9" destOrd="0" presId="urn:microsoft.com/office/officeart/2005/8/layout/vProcess5"/>
    <dgm:cxn modelId="{AE722154-4839-4D62-9081-5D653EA941CD}" type="presParOf" srcId="{1F73527C-7ECA-43A9-B9EC-8785F2DB8F45}" destId="{63ADCBEA-FBEB-459B-AD70-6C8EB9C91858}" srcOrd="10" destOrd="0" presId="urn:microsoft.com/office/officeart/2005/8/layout/vProcess5"/>
    <dgm:cxn modelId="{8FB08743-883D-4B32-90C2-CC5BC49BADD6}" type="presParOf" srcId="{1F73527C-7ECA-43A9-B9EC-8785F2DB8F45}" destId="{A0A5233B-4D89-4A58-A393-5F8983F64C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BEFE9-6537-44EE-A323-43332F48FC6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45EC5DD-C743-4FFE-AD30-3ACFE0F635A5}">
      <dgm:prSet/>
      <dgm:spPr/>
      <dgm:t>
        <a:bodyPr/>
        <a:lstStyle/>
        <a:p>
          <a:r>
            <a:rPr lang="bg-BG"/>
            <a:t>Задаваме въпроси с думичката </a:t>
          </a:r>
          <a:r>
            <a:rPr lang="bg-BG" b="1"/>
            <a:t>ли</a:t>
          </a:r>
          <a:r>
            <a:rPr lang="bg-BG"/>
            <a:t>. </a:t>
          </a:r>
          <a:r>
            <a:rPr lang="bg-BG" i="1"/>
            <a:t>Това ти ли си? Ти ученичка ли си? Тя в първи клас ли е? Той учител ли е?</a:t>
          </a:r>
          <a:endParaRPr lang="en-US"/>
        </a:p>
      </dgm:t>
    </dgm:pt>
    <dgm:pt modelId="{D3C17E17-5E95-4619-AF1E-A5E0B97982B6}" type="parTrans" cxnId="{41D30C8D-A860-403E-84EA-698E13146A7E}">
      <dgm:prSet/>
      <dgm:spPr/>
      <dgm:t>
        <a:bodyPr/>
        <a:lstStyle/>
        <a:p>
          <a:endParaRPr lang="en-US"/>
        </a:p>
      </dgm:t>
    </dgm:pt>
    <dgm:pt modelId="{1E1DF516-647D-4525-8F2F-A7BCCDFD0C38}" type="sibTrans" cxnId="{41D30C8D-A860-403E-84EA-698E13146A7E}">
      <dgm:prSet/>
      <dgm:spPr/>
      <dgm:t>
        <a:bodyPr/>
        <a:lstStyle/>
        <a:p>
          <a:endParaRPr lang="en-US"/>
        </a:p>
      </dgm:t>
    </dgm:pt>
    <dgm:pt modelId="{6363A571-DDAD-487B-ABC6-177C488C0E28}">
      <dgm:prSet/>
      <dgm:spPr/>
      <dgm:t>
        <a:bodyPr/>
        <a:lstStyle/>
        <a:p>
          <a:r>
            <a:rPr lang="bg-BG"/>
            <a:t>Когато отговаряме, може да потвърдим и да отговорим с </a:t>
          </a:r>
          <a:r>
            <a:rPr lang="bg-BG" b="1"/>
            <a:t>да</a:t>
          </a:r>
          <a:r>
            <a:rPr lang="bg-BG"/>
            <a:t> или да отречем и да отговорим с </a:t>
          </a:r>
          <a:r>
            <a:rPr lang="bg-BG" b="1"/>
            <a:t>не</a:t>
          </a:r>
          <a:r>
            <a:rPr lang="bg-BG"/>
            <a:t>. На български език повтаряме </a:t>
          </a:r>
          <a:r>
            <a:rPr lang="bg-BG" b="1"/>
            <a:t>не</a:t>
          </a:r>
          <a:r>
            <a:rPr lang="bg-BG"/>
            <a:t>, например: </a:t>
          </a:r>
          <a:r>
            <a:rPr lang="bg-BG" i="1"/>
            <a:t>Не, не съм ученичка. Не, не е в първи клас, във втори клас е.</a:t>
          </a:r>
          <a:endParaRPr lang="en-US"/>
        </a:p>
      </dgm:t>
    </dgm:pt>
    <dgm:pt modelId="{5082C67B-1804-408B-95F2-43B02316F450}" type="parTrans" cxnId="{170195F2-8BD9-4FA5-B38B-4F7FFFC17D52}">
      <dgm:prSet/>
      <dgm:spPr/>
      <dgm:t>
        <a:bodyPr/>
        <a:lstStyle/>
        <a:p>
          <a:endParaRPr lang="en-US"/>
        </a:p>
      </dgm:t>
    </dgm:pt>
    <dgm:pt modelId="{315F8716-A66A-4B76-8BCD-DD86492AF5CF}" type="sibTrans" cxnId="{170195F2-8BD9-4FA5-B38B-4F7FFFC17D52}">
      <dgm:prSet/>
      <dgm:spPr/>
      <dgm:t>
        <a:bodyPr/>
        <a:lstStyle/>
        <a:p>
          <a:endParaRPr lang="en-US"/>
        </a:p>
      </dgm:t>
    </dgm:pt>
    <dgm:pt modelId="{71209751-36BD-48B5-BDBC-C79E927EC159}" type="pres">
      <dgm:prSet presAssocID="{6CDBEFE9-6537-44EE-A323-43332F48FC68}" presName="outerComposite" presStyleCnt="0">
        <dgm:presLayoutVars>
          <dgm:chMax val="5"/>
          <dgm:dir/>
          <dgm:resizeHandles val="exact"/>
        </dgm:presLayoutVars>
      </dgm:prSet>
      <dgm:spPr/>
    </dgm:pt>
    <dgm:pt modelId="{D2C3E363-9AA1-4753-A36F-39D25A351AFC}" type="pres">
      <dgm:prSet presAssocID="{6CDBEFE9-6537-44EE-A323-43332F48FC68}" presName="dummyMaxCanvas" presStyleCnt="0">
        <dgm:presLayoutVars/>
      </dgm:prSet>
      <dgm:spPr/>
    </dgm:pt>
    <dgm:pt modelId="{96A07F37-3DB6-4079-B157-5D7C7BDDD097}" type="pres">
      <dgm:prSet presAssocID="{6CDBEFE9-6537-44EE-A323-43332F48FC68}" presName="TwoNodes_1" presStyleLbl="node1" presStyleIdx="0" presStyleCnt="2">
        <dgm:presLayoutVars>
          <dgm:bulletEnabled val="1"/>
        </dgm:presLayoutVars>
      </dgm:prSet>
      <dgm:spPr/>
    </dgm:pt>
    <dgm:pt modelId="{BBEB6B4F-719F-435E-9E6D-C735EF7C8C51}" type="pres">
      <dgm:prSet presAssocID="{6CDBEFE9-6537-44EE-A323-43332F48FC68}" presName="TwoNodes_2" presStyleLbl="node1" presStyleIdx="1" presStyleCnt="2">
        <dgm:presLayoutVars>
          <dgm:bulletEnabled val="1"/>
        </dgm:presLayoutVars>
      </dgm:prSet>
      <dgm:spPr/>
    </dgm:pt>
    <dgm:pt modelId="{B3DFF7D0-690D-4DB5-AA92-34997590681F}" type="pres">
      <dgm:prSet presAssocID="{6CDBEFE9-6537-44EE-A323-43332F48FC68}" presName="TwoConn_1-2" presStyleLbl="fgAccFollowNode1" presStyleIdx="0" presStyleCnt="1">
        <dgm:presLayoutVars>
          <dgm:bulletEnabled val="1"/>
        </dgm:presLayoutVars>
      </dgm:prSet>
      <dgm:spPr/>
    </dgm:pt>
    <dgm:pt modelId="{3EF7ED63-AD66-4C3F-911F-311F773A62E0}" type="pres">
      <dgm:prSet presAssocID="{6CDBEFE9-6537-44EE-A323-43332F48FC68}" presName="TwoNodes_1_text" presStyleLbl="node1" presStyleIdx="1" presStyleCnt="2">
        <dgm:presLayoutVars>
          <dgm:bulletEnabled val="1"/>
        </dgm:presLayoutVars>
      </dgm:prSet>
      <dgm:spPr/>
    </dgm:pt>
    <dgm:pt modelId="{ED0668A5-C51E-4C30-9A2F-8C39F7C3452C}" type="pres">
      <dgm:prSet presAssocID="{6CDBEFE9-6537-44EE-A323-43332F48FC6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12D9F0F-AF1D-44F7-97DE-6929909A3B7A}" type="presOf" srcId="{745EC5DD-C743-4FFE-AD30-3ACFE0F635A5}" destId="{3EF7ED63-AD66-4C3F-911F-311F773A62E0}" srcOrd="1" destOrd="0" presId="urn:microsoft.com/office/officeart/2005/8/layout/vProcess5"/>
    <dgm:cxn modelId="{0F205D29-EE0F-417F-B4BB-F7709538D768}" type="presOf" srcId="{745EC5DD-C743-4FFE-AD30-3ACFE0F635A5}" destId="{96A07F37-3DB6-4079-B157-5D7C7BDDD097}" srcOrd="0" destOrd="0" presId="urn:microsoft.com/office/officeart/2005/8/layout/vProcess5"/>
    <dgm:cxn modelId="{3F2F997C-8213-43A3-B708-0477F3A90D6E}" type="presOf" srcId="{6CDBEFE9-6537-44EE-A323-43332F48FC68}" destId="{71209751-36BD-48B5-BDBC-C79E927EC159}" srcOrd="0" destOrd="0" presId="urn:microsoft.com/office/officeart/2005/8/layout/vProcess5"/>
    <dgm:cxn modelId="{41D30C8D-A860-403E-84EA-698E13146A7E}" srcId="{6CDBEFE9-6537-44EE-A323-43332F48FC68}" destId="{745EC5DD-C743-4FFE-AD30-3ACFE0F635A5}" srcOrd="0" destOrd="0" parTransId="{D3C17E17-5E95-4619-AF1E-A5E0B97982B6}" sibTransId="{1E1DF516-647D-4525-8F2F-A7BCCDFD0C38}"/>
    <dgm:cxn modelId="{98DA6D8E-6CF7-4BA3-B3C9-91962482E268}" type="presOf" srcId="{6363A571-DDAD-487B-ABC6-177C488C0E28}" destId="{ED0668A5-C51E-4C30-9A2F-8C39F7C3452C}" srcOrd="1" destOrd="0" presId="urn:microsoft.com/office/officeart/2005/8/layout/vProcess5"/>
    <dgm:cxn modelId="{E75202D7-9875-49E1-BDF0-3FC13DB375F0}" type="presOf" srcId="{1E1DF516-647D-4525-8F2F-A7BCCDFD0C38}" destId="{B3DFF7D0-690D-4DB5-AA92-34997590681F}" srcOrd="0" destOrd="0" presId="urn:microsoft.com/office/officeart/2005/8/layout/vProcess5"/>
    <dgm:cxn modelId="{D293B2E6-F232-40DB-B7C2-97D1E549C87E}" type="presOf" srcId="{6363A571-DDAD-487B-ABC6-177C488C0E28}" destId="{BBEB6B4F-719F-435E-9E6D-C735EF7C8C51}" srcOrd="0" destOrd="0" presId="urn:microsoft.com/office/officeart/2005/8/layout/vProcess5"/>
    <dgm:cxn modelId="{170195F2-8BD9-4FA5-B38B-4F7FFFC17D52}" srcId="{6CDBEFE9-6537-44EE-A323-43332F48FC68}" destId="{6363A571-DDAD-487B-ABC6-177C488C0E28}" srcOrd="1" destOrd="0" parTransId="{5082C67B-1804-408B-95F2-43B02316F450}" sibTransId="{315F8716-A66A-4B76-8BCD-DD86492AF5CF}"/>
    <dgm:cxn modelId="{2EFCC7AC-265D-48AD-9AD5-58E6F54EDE5D}" type="presParOf" srcId="{71209751-36BD-48B5-BDBC-C79E927EC159}" destId="{D2C3E363-9AA1-4753-A36F-39D25A351AFC}" srcOrd="0" destOrd="0" presId="urn:microsoft.com/office/officeart/2005/8/layout/vProcess5"/>
    <dgm:cxn modelId="{B20DA73B-9F04-4CE0-9239-15E00EA3DF6D}" type="presParOf" srcId="{71209751-36BD-48B5-BDBC-C79E927EC159}" destId="{96A07F37-3DB6-4079-B157-5D7C7BDDD097}" srcOrd="1" destOrd="0" presId="urn:microsoft.com/office/officeart/2005/8/layout/vProcess5"/>
    <dgm:cxn modelId="{17B0F36C-E196-472B-9BF8-BD4242BB9FA4}" type="presParOf" srcId="{71209751-36BD-48B5-BDBC-C79E927EC159}" destId="{BBEB6B4F-719F-435E-9E6D-C735EF7C8C51}" srcOrd="2" destOrd="0" presId="urn:microsoft.com/office/officeart/2005/8/layout/vProcess5"/>
    <dgm:cxn modelId="{A530324F-7927-4226-A2AF-EAE752E7232C}" type="presParOf" srcId="{71209751-36BD-48B5-BDBC-C79E927EC159}" destId="{B3DFF7D0-690D-4DB5-AA92-34997590681F}" srcOrd="3" destOrd="0" presId="urn:microsoft.com/office/officeart/2005/8/layout/vProcess5"/>
    <dgm:cxn modelId="{2DFE46D3-2C79-4140-84A0-C0B068E52FF6}" type="presParOf" srcId="{71209751-36BD-48B5-BDBC-C79E927EC159}" destId="{3EF7ED63-AD66-4C3F-911F-311F773A62E0}" srcOrd="4" destOrd="0" presId="urn:microsoft.com/office/officeart/2005/8/layout/vProcess5"/>
    <dgm:cxn modelId="{8990A26B-37F9-4FEF-B9AF-D354442C5620}" type="presParOf" srcId="{71209751-36BD-48B5-BDBC-C79E927EC159}" destId="{ED0668A5-C51E-4C30-9A2F-8C39F7C3452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A323E-056F-497F-B4EF-F0F4B4C5F9C7}">
      <dsp:nvSpPr>
        <dsp:cNvPr id="0" name=""/>
        <dsp:cNvSpPr/>
      </dsp:nvSpPr>
      <dsp:spPr>
        <a:xfrm>
          <a:off x="0" y="366539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90211-F392-460A-8204-F1483C560E72}">
      <dsp:nvSpPr>
        <dsp:cNvPr id="0" name=""/>
        <dsp:cNvSpPr/>
      </dsp:nvSpPr>
      <dsp:spPr>
        <a:xfrm>
          <a:off x="457200" y="56579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Колко са думите в изречението?</a:t>
          </a:r>
          <a:endParaRPr lang="en-US" sz="2100" kern="1200"/>
        </a:p>
      </dsp:txBody>
      <dsp:txXfrm>
        <a:off x="487462" y="86841"/>
        <a:ext cx="6340276" cy="559396"/>
      </dsp:txXfrm>
    </dsp:sp>
    <dsp:sp modelId="{7E77073D-A53B-426B-B03D-D39D1124640E}">
      <dsp:nvSpPr>
        <dsp:cNvPr id="0" name=""/>
        <dsp:cNvSpPr/>
      </dsp:nvSpPr>
      <dsp:spPr>
        <a:xfrm>
          <a:off x="0" y="1319099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5EE13-0781-4899-A33A-5EB0C353D098}">
      <dsp:nvSpPr>
        <dsp:cNvPr id="0" name=""/>
        <dsp:cNvSpPr/>
      </dsp:nvSpPr>
      <dsp:spPr>
        <a:xfrm>
          <a:off x="457200" y="1009139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Вчера имах рожден ден.</a:t>
          </a:r>
          <a:endParaRPr lang="en-US" sz="2100" kern="1200"/>
        </a:p>
      </dsp:txBody>
      <dsp:txXfrm>
        <a:off x="487462" y="1039401"/>
        <a:ext cx="6340276" cy="559396"/>
      </dsp:txXfrm>
    </dsp:sp>
    <dsp:sp modelId="{74915B8B-FAFD-40C4-A0E8-E7F07E48B61E}">
      <dsp:nvSpPr>
        <dsp:cNvPr id="0" name=""/>
        <dsp:cNvSpPr/>
      </dsp:nvSpPr>
      <dsp:spPr>
        <a:xfrm>
          <a:off x="0" y="2271660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5E9B4-8889-4C56-907D-620AACC07C3D}">
      <dsp:nvSpPr>
        <dsp:cNvPr id="0" name=""/>
        <dsp:cNvSpPr/>
      </dsp:nvSpPr>
      <dsp:spPr>
        <a:xfrm>
          <a:off x="457200" y="1961699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Подариха ми кукла.</a:t>
          </a:r>
          <a:endParaRPr lang="en-US" sz="2100" kern="1200"/>
        </a:p>
      </dsp:txBody>
      <dsp:txXfrm>
        <a:off x="487462" y="1991961"/>
        <a:ext cx="6340276" cy="559396"/>
      </dsp:txXfrm>
    </dsp:sp>
    <dsp:sp modelId="{E89854D8-6BF1-4077-A9A9-B42617E82906}">
      <dsp:nvSpPr>
        <dsp:cNvPr id="0" name=""/>
        <dsp:cNvSpPr/>
      </dsp:nvSpPr>
      <dsp:spPr>
        <a:xfrm>
          <a:off x="0" y="3224220"/>
          <a:ext cx="9144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5187B-4AE5-4A46-A78F-AC7C9D41113E}">
      <dsp:nvSpPr>
        <dsp:cNvPr id="0" name=""/>
        <dsp:cNvSpPr/>
      </dsp:nvSpPr>
      <dsp:spPr>
        <a:xfrm>
          <a:off x="457200" y="2914260"/>
          <a:ext cx="64008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Обичам да рисувам.</a:t>
          </a:r>
          <a:endParaRPr lang="en-US" sz="2100" kern="1200"/>
        </a:p>
      </dsp:txBody>
      <dsp:txXfrm>
        <a:off x="487462" y="2944522"/>
        <a:ext cx="63402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C3813-AF4F-4EFC-A146-4666E22F4D02}">
      <dsp:nvSpPr>
        <dsp:cNvPr id="0" name=""/>
        <dsp:cNvSpPr/>
      </dsp:nvSpPr>
      <dsp:spPr>
        <a:xfrm>
          <a:off x="0" y="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Подредете думите в изречение. Поставете правилния препинателен знак. Не забравяйте главната буква в началото.</a:t>
          </a:r>
          <a:endParaRPr lang="en-US" sz="1800" kern="1200"/>
        </a:p>
      </dsp:txBody>
      <dsp:txXfrm>
        <a:off x="24550" y="24550"/>
        <a:ext cx="6339889" cy="789100"/>
      </dsp:txXfrm>
    </dsp:sp>
    <dsp:sp modelId="{DC97DF14-BBA2-4011-8603-089498707CA2}">
      <dsp:nvSpPr>
        <dsp:cNvPr id="0" name=""/>
        <dsp:cNvSpPr/>
      </dsp:nvSpPr>
      <dsp:spPr>
        <a:xfrm>
          <a:off x="612648" y="99060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504020"/>
            <a:satOff val="-228"/>
            <a:lumOff val="2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Елица купи какво</a:t>
          </a:r>
          <a:endParaRPr lang="en-US" sz="1800" kern="1200"/>
        </a:p>
      </dsp:txBody>
      <dsp:txXfrm>
        <a:off x="637198" y="1015150"/>
        <a:ext cx="6108622" cy="789099"/>
      </dsp:txXfrm>
    </dsp:sp>
    <dsp:sp modelId="{DE64F302-500D-440B-8A5D-0137E60C448F}">
      <dsp:nvSpPr>
        <dsp:cNvPr id="0" name=""/>
        <dsp:cNvSpPr/>
      </dsp:nvSpPr>
      <dsp:spPr>
        <a:xfrm>
          <a:off x="1216151" y="198120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1008040"/>
            <a:satOff val="-455"/>
            <a:lumOff val="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ножче дядо подари ми</a:t>
          </a:r>
          <a:endParaRPr lang="en-US" sz="1800" kern="1200"/>
        </a:p>
      </dsp:txBody>
      <dsp:txXfrm>
        <a:off x="1240701" y="2005750"/>
        <a:ext cx="6117766" cy="789099"/>
      </dsp:txXfrm>
    </dsp:sp>
    <dsp:sp modelId="{B47FDD00-2F54-4F5F-912E-F7434F2604D0}">
      <dsp:nvSpPr>
        <dsp:cNvPr id="0" name=""/>
        <dsp:cNvSpPr/>
      </dsp:nvSpPr>
      <dsp:spPr>
        <a:xfrm>
          <a:off x="1828799" y="2971800"/>
          <a:ext cx="7315200" cy="838200"/>
        </a:xfrm>
        <a:prstGeom prst="roundRect">
          <a:avLst>
            <a:gd name="adj" fmla="val 10000"/>
          </a:avLst>
        </a:prstGeom>
        <a:solidFill>
          <a:schemeClr val="accent2">
            <a:hueOff val="1512059"/>
            <a:satOff val="-683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бебче има малко мама</a:t>
          </a:r>
          <a:endParaRPr lang="en-US" sz="1800" kern="1200"/>
        </a:p>
      </dsp:txBody>
      <dsp:txXfrm>
        <a:off x="1853349" y="2996350"/>
        <a:ext cx="6108622" cy="789099"/>
      </dsp:txXfrm>
    </dsp:sp>
    <dsp:sp modelId="{D0EF0DA6-F34E-4F3D-AB18-4CDA7E039C10}">
      <dsp:nvSpPr>
        <dsp:cNvPr id="0" name=""/>
        <dsp:cNvSpPr/>
      </dsp:nvSpPr>
      <dsp:spPr>
        <a:xfrm>
          <a:off x="6770370" y="641985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892957" y="641985"/>
        <a:ext cx="299656" cy="409985"/>
      </dsp:txXfrm>
    </dsp:sp>
    <dsp:sp modelId="{6E337472-E821-4441-A0EC-751ACA9CE0BA}">
      <dsp:nvSpPr>
        <dsp:cNvPr id="0" name=""/>
        <dsp:cNvSpPr/>
      </dsp:nvSpPr>
      <dsp:spPr>
        <a:xfrm>
          <a:off x="7383018" y="1632584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85988"/>
            <a:satOff val="646"/>
            <a:lumOff val="5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85988"/>
              <a:satOff val="646"/>
              <a:lumOff val="5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505605" y="1632584"/>
        <a:ext cx="299656" cy="409985"/>
      </dsp:txXfrm>
    </dsp:sp>
    <dsp:sp modelId="{2CB56227-4F51-4CAF-97A2-CFA70BDD60E8}">
      <dsp:nvSpPr>
        <dsp:cNvPr id="0" name=""/>
        <dsp:cNvSpPr/>
      </dsp:nvSpPr>
      <dsp:spPr>
        <a:xfrm>
          <a:off x="7986522" y="2623185"/>
          <a:ext cx="544830" cy="5448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71976"/>
            <a:satOff val="1293"/>
            <a:lumOff val="11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71976"/>
              <a:satOff val="1293"/>
              <a:lumOff val="11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109109" y="2623185"/>
        <a:ext cx="299656" cy="409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7F37-3DB6-4079-B157-5D7C7BDDD097}">
      <dsp:nvSpPr>
        <dsp:cNvPr id="0" name=""/>
        <dsp:cNvSpPr/>
      </dsp:nvSpPr>
      <dsp:spPr>
        <a:xfrm>
          <a:off x="0" y="0"/>
          <a:ext cx="7772400" cy="17145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/>
            <a:t>Задаваме въпроси с думичката </a:t>
          </a:r>
          <a:r>
            <a:rPr lang="bg-BG" sz="2000" b="1" kern="1200"/>
            <a:t>ли</a:t>
          </a:r>
          <a:r>
            <a:rPr lang="bg-BG" sz="2000" kern="1200"/>
            <a:t>. </a:t>
          </a:r>
          <a:r>
            <a:rPr lang="bg-BG" sz="2000" i="1" kern="1200"/>
            <a:t>Това ти ли си? Ти ученичка ли си? Тя в първи клас ли е? Той учител ли е?</a:t>
          </a:r>
          <a:endParaRPr lang="en-US" sz="2000" kern="1200"/>
        </a:p>
      </dsp:txBody>
      <dsp:txXfrm>
        <a:off x="50216" y="50216"/>
        <a:ext cx="6000330" cy="1614068"/>
      </dsp:txXfrm>
    </dsp:sp>
    <dsp:sp modelId="{BBEB6B4F-719F-435E-9E6D-C735EF7C8C51}">
      <dsp:nvSpPr>
        <dsp:cNvPr id="0" name=""/>
        <dsp:cNvSpPr/>
      </dsp:nvSpPr>
      <dsp:spPr>
        <a:xfrm>
          <a:off x="1371599" y="2095500"/>
          <a:ext cx="7772400" cy="17145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/>
            <a:t>Когато отговаряме, може да потвърдим и да отговорим с </a:t>
          </a:r>
          <a:r>
            <a:rPr lang="bg-BG" sz="2000" b="1" kern="1200"/>
            <a:t>да</a:t>
          </a:r>
          <a:r>
            <a:rPr lang="bg-BG" sz="2000" kern="1200"/>
            <a:t> или да отречем и да отговорим с </a:t>
          </a:r>
          <a:r>
            <a:rPr lang="bg-BG" sz="2000" b="1" kern="1200"/>
            <a:t>не</a:t>
          </a:r>
          <a:r>
            <a:rPr lang="bg-BG" sz="2000" kern="1200"/>
            <a:t>. На български език повтаряме </a:t>
          </a:r>
          <a:r>
            <a:rPr lang="bg-BG" sz="2000" b="1" kern="1200"/>
            <a:t>не</a:t>
          </a:r>
          <a:r>
            <a:rPr lang="bg-BG" sz="2000" kern="1200"/>
            <a:t>, например: </a:t>
          </a:r>
          <a:r>
            <a:rPr lang="bg-BG" sz="2000" i="1" kern="1200"/>
            <a:t>Не, не съм ученичка. Не, не е в първи клас, във втори клас е.</a:t>
          </a:r>
          <a:endParaRPr lang="en-US" sz="2000" kern="1200"/>
        </a:p>
      </dsp:txBody>
      <dsp:txXfrm>
        <a:off x="1421815" y="2145716"/>
        <a:ext cx="5185943" cy="1614068"/>
      </dsp:txXfrm>
    </dsp:sp>
    <dsp:sp modelId="{B3DFF7D0-690D-4DB5-AA92-34997590681F}">
      <dsp:nvSpPr>
        <dsp:cNvPr id="0" name=""/>
        <dsp:cNvSpPr/>
      </dsp:nvSpPr>
      <dsp:spPr>
        <a:xfrm>
          <a:off x="6657975" y="1347787"/>
          <a:ext cx="1114425" cy="11144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908721" y="1347787"/>
        <a:ext cx="612933" cy="83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627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1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65E96-C627-4D67-A6F9-EEF82C337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Изречение 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CE07-8758-4B77-9FA4-AD67C7739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Преговор с разширение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D175B-D498-4D58-A2CE-1519E22F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-1" b="-1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444BE-6622-4E94-9BF8-1017A4F5A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766835"/>
            <a:ext cx="8572499" cy="53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BAC54-8C2A-42DD-8653-CAF6AD06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17650"/>
            <a:ext cx="4465093" cy="27971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Питаме с </a:t>
            </a:r>
            <a:r>
              <a:rPr lang="en-US" sz="6000" b="1"/>
              <a:t>къде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8EB1C-F12B-4884-8E85-8B0ECA4C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14" y="2428866"/>
            <a:ext cx="5467186" cy="27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70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461AE-BD7A-4974-8BB3-34375AB53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1" r="-1" b="9915"/>
          <a:stretch/>
        </p:blipFill>
        <p:spPr>
          <a:xfrm>
            <a:off x="761998" y="790786"/>
            <a:ext cx="10629902" cy="5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C419F-7B7C-4A5D-9C5E-536A42D7F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3" r="1833"/>
          <a:stretch/>
        </p:blipFill>
        <p:spPr>
          <a:xfrm>
            <a:off x="761998" y="758089"/>
            <a:ext cx="10695298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6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F7F5-1ADB-48CA-8868-9917C3E3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Питаме с </a:t>
            </a:r>
            <a:r>
              <a:rPr lang="bg-BG" b="1" dirty="0"/>
              <a:t>откъде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554AD-B435-452F-9421-8B7AECB6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670" y="2077725"/>
            <a:ext cx="8586533" cy="1568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71B96-46EF-4A6C-838A-1E305745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3920871"/>
            <a:ext cx="736298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2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4A0336-662C-41C3-8DC8-3104A1694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3D5EFE9-6E89-44F7-9106-79F52AC54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8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C735D-EA32-468D-8A33-5F83B8341B7F}"/>
              </a:ext>
            </a:extLst>
          </p:cNvPr>
          <p:cNvSpPr txBox="1"/>
          <p:nvPr/>
        </p:nvSpPr>
        <p:spPr>
          <a:xfrm>
            <a:off x="762000" y="1148536"/>
            <a:ext cx="10668000" cy="964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-50" dirty="0" err="1">
                <a:latin typeface="+mj-lt"/>
                <a:ea typeface="+mj-ea"/>
                <a:cs typeface="+mj-cs"/>
              </a:rPr>
              <a:t>Направете</a:t>
            </a:r>
            <a:r>
              <a:rPr lang="en-US" sz="4400" spc="-50" dirty="0">
                <a:latin typeface="+mj-lt"/>
                <a:ea typeface="+mj-ea"/>
                <a:cs typeface="+mj-cs"/>
              </a:rPr>
              <a:t> </a:t>
            </a:r>
            <a:r>
              <a:rPr lang="en-US" sz="4400" spc="-50" dirty="0" err="1">
                <a:latin typeface="+mj-lt"/>
                <a:ea typeface="+mj-ea"/>
                <a:cs typeface="+mj-cs"/>
              </a:rPr>
              <a:t>самостоятелно</a:t>
            </a:r>
            <a:r>
              <a:rPr lang="en-US" sz="4400" spc="-50" dirty="0">
                <a:latin typeface="+mj-lt"/>
                <a:ea typeface="+mj-ea"/>
                <a:cs typeface="+mj-cs"/>
              </a:rPr>
              <a:t> </a:t>
            </a:r>
            <a:r>
              <a:rPr lang="en-US" sz="4400" spc="-50" dirty="0" err="1">
                <a:latin typeface="+mj-lt"/>
                <a:ea typeface="+mj-ea"/>
                <a:cs typeface="+mj-cs"/>
              </a:rPr>
              <a:t>упражнението</a:t>
            </a:r>
            <a:r>
              <a:rPr lang="en-US" sz="4400" spc="-50" dirty="0"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8B1A2-B29F-4E79-98B7-BF939205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3" y="2904463"/>
            <a:ext cx="10668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0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43B56B-DD63-40AB-85E1-E18901E1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9344E4-CB02-427C-9FF0-E06375167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68114-4B8D-4EF1-AE63-50E7C8E1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8536"/>
            <a:ext cx="10668000" cy="9640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Националности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BD9AA-09CD-4DDE-BA2B-7C839225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03" y="1958685"/>
            <a:ext cx="10251947" cy="2409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C037D-8C8A-49D3-9176-272491CC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9" y="4213961"/>
            <a:ext cx="5610561" cy="25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5E96-C627-4D67-A6F9-EEF82C337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Да почетем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CE07-8758-4B77-9FA4-AD67C7739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Упражнение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D175B-D498-4D58-A2CE-1519E22F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-1" b="-1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F356F-B474-45E8-963D-FFB93EC6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3443"/>
            <a:ext cx="8008478" cy="4633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8AE30B-1E08-4E97-9B50-C96045E8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50" y="4414837"/>
            <a:ext cx="27241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5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D0CF1E-4915-4854-AE1A-BE8E8ABDE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78B036-879B-4F45-A653-56FC275A7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371D5-CF33-4AF4-83F5-F041A99D2F5C}"/>
              </a:ext>
            </a:extLst>
          </p:cNvPr>
          <p:cNvSpPr txBox="1"/>
          <p:nvPr/>
        </p:nvSpPr>
        <p:spPr>
          <a:xfrm>
            <a:off x="762000" y="893772"/>
            <a:ext cx="10668000" cy="3125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Когато</a:t>
            </a:r>
            <a:r>
              <a:rPr lang="en-US" dirty="0"/>
              <a:t> </a:t>
            </a:r>
            <a:r>
              <a:rPr lang="en-US" dirty="0" err="1"/>
              <a:t>подредим</a:t>
            </a:r>
            <a:r>
              <a:rPr lang="en-US" dirty="0"/>
              <a:t> </a:t>
            </a:r>
            <a:r>
              <a:rPr lang="en-US" dirty="0" err="1"/>
              <a:t>думите</a:t>
            </a:r>
            <a:r>
              <a:rPr lang="en-US" dirty="0"/>
              <a:t> </a:t>
            </a:r>
            <a:r>
              <a:rPr lang="en-US" dirty="0" err="1"/>
              <a:t>правилно</a:t>
            </a:r>
            <a:r>
              <a:rPr lang="en-US" dirty="0"/>
              <a:t> и </a:t>
            </a:r>
            <a:r>
              <a:rPr lang="en-US" dirty="0" err="1"/>
              <a:t>изразяваме</a:t>
            </a:r>
            <a:r>
              <a:rPr lang="en-US" dirty="0"/>
              <a:t> </a:t>
            </a:r>
            <a:r>
              <a:rPr lang="en-US" dirty="0" err="1"/>
              <a:t>някакво</a:t>
            </a:r>
            <a:r>
              <a:rPr lang="en-US" dirty="0"/>
              <a:t> </a:t>
            </a:r>
            <a:r>
              <a:rPr lang="en-US" dirty="0" err="1"/>
              <a:t>значение</a:t>
            </a:r>
            <a:r>
              <a:rPr lang="en-US" dirty="0"/>
              <a:t>, </a:t>
            </a:r>
            <a:r>
              <a:rPr lang="en-US" dirty="0" err="1"/>
              <a:t>предаваме</a:t>
            </a:r>
            <a:r>
              <a:rPr lang="en-US" dirty="0"/>
              <a:t> </a:t>
            </a:r>
            <a:r>
              <a:rPr lang="en-US" dirty="0" err="1"/>
              <a:t>някакво</a:t>
            </a:r>
            <a:r>
              <a:rPr lang="en-US" dirty="0"/>
              <a:t> </a:t>
            </a:r>
            <a:r>
              <a:rPr lang="en-US" dirty="0" err="1"/>
              <a:t>съобщение</a:t>
            </a:r>
            <a:r>
              <a:rPr lang="en-US" dirty="0"/>
              <a:t>, </a:t>
            </a:r>
            <a:r>
              <a:rPr lang="en-US" dirty="0" err="1"/>
              <a:t>питаме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удивяваме</a:t>
            </a:r>
            <a:r>
              <a:rPr lang="en-US" dirty="0"/>
              <a:t>, </a:t>
            </a:r>
            <a:r>
              <a:rPr lang="en-US" dirty="0" err="1"/>
              <a:t>образуваме</a:t>
            </a:r>
            <a:r>
              <a:rPr lang="en-US" dirty="0"/>
              <a:t> </a:t>
            </a:r>
            <a:r>
              <a:rPr lang="en-US" b="1" dirty="0" err="1"/>
              <a:t>изречение</a:t>
            </a:r>
            <a:r>
              <a:rPr lang="en-US" dirty="0"/>
              <a:t>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Изреченията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пишат</a:t>
            </a:r>
            <a:r>
              <a:rPr lang="en-US" dirty="0"/>
              <a:t> с </a:t>
            </a:r>
            <a:r>
              <a:rPr lang="en-US" b="1" dirty="0" err="1"/>
              <a:t>главна</a:t>
            </a:r>
            <a:r>
              <a:rPr lang="en-US" b="1" dirty="0"/>
              <a:t> </a:t>
            </a:r>
            <a:r>
              <a:rPr lang="en-US" b="1" dirty="0" err="1"/>
              <a:t>буква</a:t>
            </a:r>
            <a:r>
              <a:rPr lang="en-US" b="1" dirty="0"/>
              <a:t> в </a:t>
            </a:r>
            <a:r>
              <a:rPr lang="en-US" b="1" dirty="0" err="1"/>
              <a:t>началото</a:t>
            </a:r>
            <a:r>
              <a:rPr lang="en-US" dirty="0"/>
              <a:t>. В</a:t>
            </a:r>
            <a:r>
              <a:rPr lang="bg-BG" dirty="0"/>
              <a:t> </a:t>
            </a:r>
            <a:r>
              <a:rPr lang="en-US" b="1" dirty="0" err="1"/>
              <a:t>края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:</a:t>
            </a: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точка</a:t>
            </a:r>
            <a:r>
              <a:rPr lang="en-US" dirty="0"/>
              <a:t> - </a:t>
            </a:r>
            <a:r>
              <a:rPr lang="en-US" b="1" dirty="0"/>
              <a:t>.</a:t>
            </a: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въпросителен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 - </a:t>
            </a:r>
            <a:r>
              <a:rPr lang="en-US" b="1" dirty="0"/>
              <a:t>?</a:t>
            </a:r>
          </a:p>
          <a:p>
            <a:pPr marL="285750" indent="-28575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удивителен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 - </a:t>
            </a:r>
            <a:r>
              <a:rPr lang="en-US" b="1" dirty="0"/>
              <a:t>!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Кога</a:t>
            </a:r>
            <a:r>
              <a:rPr lang="en-US" dirty="0"/>
              <a:t> </a:t>
            </a:r>
            <a:r>
              <a:rPr lang="en-US" dirty="0" err="1"/>
              <a:t>пишем</a:t>
            </a:r>
            <a:r>
              <a:rPr lang="en-US" dirty="0"/>
              <a:t> </a:t>
            </a:r>
            <a:r>
              <a:rPr lang="en-US" dirty="0" err="1"/>
              <a:t>въпросителен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? </a:t>
            </a:r>
            <a:r>
              <a:rPr lang="en-US" dirty="0" err="1"/>
              <a:t>Дайте</a:t>
            </a:r>
            <a:r>
              <a:rPr lang="en-US" dirty="0"/>
              <a:t> </a:t>
            </a:r>
            <a:r>
              <a:rPr lang="en-US" dirty="0" err="1"/>
              <a:t>примери</a:t>
            </a:r>
            <a:r>
              <a:rPr lang="en-US" dirty="0"/>
              <a:t>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 err="1"/>
              <a:t>Кога</a:t>
            </a:r>
            <a:r>
              <a:rPr lang="en-US" dirty="0"/>
              <a:t> </a:t>
            </a:r>
            <a:r>
              <a:rPr lang="en-US" dirty="0" err="1"/>
              <a:t>пишем</a:t>
            </a:r>
            <a:r>
              <a:rPr lang="en-US" dirty="0"/>
              <a:t> </a:t>
            </a:r>
            <a:r>
              <a:rPr lang="en-US" dirty="0" err="1"/>
              <a:t>удивителен</a:t>
            </a:r>
            <a:r>
              <a:rPr lang="en-US" dirty="0"/>
              <a:t> </a:t>
            </a:r>
            <a:r>
              <a:rPr lang="en-US" dirty="0" err="1"/>
              <a:t>знак</a:t>
            </a:r>
            <a:r>
              <a:rPr lang="en-US" dirty="0"/>
              <a:t>? </a:t>
            </a:r>
            <a:r>
              <a:rPr lang="en-US" dirty="0" err="1"/>
              <a:t>Дайте</a:t>
            </a:r>
            <a:r>
              <a:rPr lang="en-US" dirty="0"/>
              <a:t> </a:t>
            </a:r>
            <a:r>
              <a:rPr lang="en-US" dirty="0" err="1"/>
              <a:t>примери</a:t>
            </a:r>
            <a:r>
              <a:rPr lang="en-US" dirty="0"/>
              <a:t>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US" dirty="0"/>
              <a:t>А </a:t>
            </a:r>
            <a:r>
              <a:rPr lang="en-US" dirty="0" err="1"/>
              <a:t>кога</a:t>
            </a:r>
            <a:r>
              <a:rPr lang="en-US" dirty="0"/>
              <a:t> </a:t>
            </a:r>
            <a:r>
              <a:rPr lang="en-US" dirty="0" err="1"/>
              <a:t>поишем</a:t>
            </a:r>
            <a:r>
              <a:rPr lang="en-US" dirty="0"/>
              <a:t> </a:t>
            </a:r>
            <a:r>
              <a:rPr lang="en-US" dirty="0" err="1"/>
              <a:t>точка</a:t>
            </a:r>
            <a:r>
              <a:rPr lang="en-US" dirty="0"/>
              <a:t>? </a:t>
            </a:r>
            <a:r>
              <a:rPr lang="en-US" dirty="0" err="1"/>
              <a:t>Дайте</a:t>
            </a:r>
            <a:r>
              <a:rPr lang="en-US" dirty="0"/>
              <a:t> </a:t>
            </a:r>
            <a:r>
              <a:rPr lang="en-US" dirty="0" err="1"/>
              <a:t>примери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FBC49-191A-4A92-A300-A83FBFCE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4281487"/>
            <a:ext cx="8543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5E96-C627-4D67-A6F9-EEF82C337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5278" y="1517904"/>
            <a:ext cx="5166626" cy="2796945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Да послушаме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0CE07-8758-4B77-9FA4-AD67C7739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pPr algn="l"/>
            <a:r>
              <a:rPr lang="bg-BG" dirty="0"/>
              <a:t>Упражнение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D175B-D498-4D58-A2CE-1519E22F9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2" r="-1" b="-1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699EF-5C06-4066-8DBD-3DDD70B36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0"/>
            <a:ext cx="10668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0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4431F-0B54-40FC-9F5E-F609734F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231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78EC9-7947-4F30-96E5-59D04879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4" y="2119932"/>
            <a:ext cx="4033838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457D154-4E68-457B-897D-E4F5BA00F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693791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28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2AEABD72-06F0-40EE-8F33-3226EDCA6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311746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66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B6E23-8493-4A0F-9409-1BB1B3567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9238EC-3EDA-4FF6-9F43-081294A9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993D4D-98B3-40A7-986E-15AB6E63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1999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7D3ED95-62DF-4D98-B44F-87F60EF72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360163"/>
              </p:ext>
            </p:extLst>
          </p:nvPr>
        </p:nvGraphicFramePr>
        <p:xfrm>
          <a:off x="1524000" y="2286000"/>
          <a:ext cx="9144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863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647D6-67AC-4C96-9540-395EF057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827" y="3962402"/>
            <a:ext cx="7061823" cy="2681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A8E74B-8510-4136-A300-C64C9B56D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771525"/>
            <a:ext cx="8909323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35929F-F9A9-48E1-B5A1-DC7DFEF5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6" y="817713"/>
            <a:ext cx="10461167" cy="52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3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EDC033-8DAA-4024-87F5-57430053A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84A691-C497-4066-927B-46560195E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9A6F3B-F0D9-4CB0-B8A1-B84B57852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5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91F79-D1F7-4496-80F8-ADD4102F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7" b="1"/>
          <a:stretch/>
        </p:blipFill>
        <p:spPr>
          <a:xfrm>
            <a:off x="761998" y="758089"/>
            <a:ext cx="10695298" cy="534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8646D-2E2A-4F27-A801-704C2398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895349"/>
            <a:ext cx="3457575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C2223E-7525-4450-BE58-FBF6C3C9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833437"/>
            <a:ext cx="6210300" cy="230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E6FAA-AD32-45B3-A3A3-FF23E12DD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1" y="5238751"/>
            <a:ext cx="3476827" cy="828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02711-FE83-4AD1-B60D-2B66E30B4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948" y="4071937"/>
            <a:ext cx="4139777" cy="7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EA6867-06D7-41E6-BC8F-93A7D6CFC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62" y="5463723"/>
            <a:ext cx="3476827" cy="6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45688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RightStep">
      <a:dk1>
        <a:srgbClr val="000000"/>
      </a:dk1>
      <a:lt1>
        <a:srgbClr val="FFFFFF"/>
      </a:lt1>
      <a:dk2>
        <a:srgbClr val="243941"/>
      </a:dk2>
      <a:lt2>
        <a:srgbClr val="E8E4E2"/>
      </a:lt2>
      <a:accent1>
        <a:srgbClr val="23ADDF"/>
      </a:accent1>
      <a:accent2>
        <a:srgbClr val="4E80EB"/>
      </a:accent2>
      <a:accent3>
        <a:srgbClr val="7B6EEE"/>
      </a:accent3>
      <a:accent4>
        <a:srgbClr val="9F4EEB"/>
      </a:accent4>
      <a:accent5>
        <a:srgbClr val="E66EEE"/>
      </a:accent5>
      <a:accent6>
        <a:srgbClr val="EB4EB4"/>
      </a:accent6>
      <a:hlink>
        <a:srgbClr val="AA7562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214</Words>
  <Application>Microsoft Office PowerPoint</Application>
  <PresentationFormat>Widescreen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Aharoni</vt:lpstr>
      <vt:lpstr>Arial</vt:lpstr>
      <vt:lpstr>Avenir Next LT Pro</vt:lpstr>
      <vt:lpstr>PrismaticVTI</vt:lpstr>
      <vt:lpstr>Изречение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Питаме с къде</vt:lpstr>
      <vt:lpstr>PowerPoint Presentation</vt:lpstr>
      <vt:lpstr>PowerPoint Presentation</vt:lpstr>
      <vt:lpstr>Питаме с откъде</vt:lpstr>
      <vt:lpstr>PowerPoint Presentation</vt:lpstr>
      <vt:lpstr>PowerPoint Presentation</vt:lpstr>
      <vt:lpstr>Националности </vt:lpstr>
      <vt:lpstr>Да почетем </vt:lpstr>
      <vt:lpstr>PowerPoint Presentation</vt:lpstr>
      <vt:lpstr>Да послушаме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Изречение </dc:title>
  <dc:creator>Janette Petrova</dc:creator>
  <cp:lastModifiedBy>Janette Petrova</cp:lastModifiedBy>
  <cp:revision>25</cp:revision>
  <dcterms:created xsi:type="dcterms:W3CDTF">2021-04-27T15:19:28Z</dcterms:created>
  <dcterms:modified xsi:type="dcterms:W3CDTF">2021-04-27T17:42:51Z</dcterms:modified>
</cp:coreProperties>
</file>