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8F485-7F8E-437F-A4B9-ADB0A62B3B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638572-EDC4-41E3-ABC9-A4638A2AC9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B181A-C271-4957-A6E1-3EFDFA677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625B-683F-448A-9B55-309EFA7AB397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86C304-0C95-4C55-A0B3-7B062E31E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79BB51-E379-4616-99B2-07BC66D48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9859-9F2C-483D-855F-DC5CB91F37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8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19778-55F0-48C3-896C-357385A82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253414-D9F2-4242-A9F9-3C27E9E832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31DD74-C9FE-445A-8F25-79423F3FA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625B-683F-448A-9B55-309EFA7AB397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B5D4D-F81C-49A1-962D-C456E6573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F1412-2BB8-4134-8762-28A15E626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9859-9F2C-483D-855F-DC5CB91F37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767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CC3D90-F074-4ABA-9906-E3D5F79EE1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2B6F6D-D262-4282-B6A8-C437638927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6552E6-3F37-43A4-9CF3-C1F8D5DF2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625B-683F-448A-9B55-309EFA7AB397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8AF3D-9612-4F5E-A406-3E7D00958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48EC53-C0EF-41EF-B323-CA04BEFA9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9859-9F2C-483D-855F-DC5CB91F37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424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099BA-5C8B-447A-817E-F8DBE4002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C08EF-EF47-4F72-9C35-C3EB6F4DD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B58EB0-CF80-496D-B480-30939403E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625B-683F-448A-9B55-309EFA7AB397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6E48C-279D-4F9A-A755-E1EEBC2BB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7AF15-6A17-4557-BA99-1A349C46C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9859-9F2C-483D-855F-DC5CB91F37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178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F9EC4-55F0-4D2C-B52D-FD3209C1D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554FA4-A298-4CDA-8DE8-36F2400122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9F67B-4F34-4774-A015-E531FEAD4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625B-683F-448A-9B55-309EFA7AB397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83A6C-0829-4E16-B1AE-8FC557A33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5BE48C-5211-4B93-B0F1-5C5A09E9D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9859-9F2C-483D-855F-DC5CB91F37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472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C1FC2-A4AE-4F66-B858-EAC5F4CF3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73FAC-0399-4046-9BA2-BB6953AFD1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BEFFD3-318F-4F04-AC1D-1D789BFCC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8F70BC-351C-4771-805D-229DFCFAD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625B-683F-448A-9B55-309EFA7AB397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4BC6DF-5A85-429F-AE78-1DEDA91C8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6EDC0A-2A80-4CB0-B582-D6A9C2A06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9859-9F2C-483D-855F-DC5CB91F37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648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EB91B-9FA8-4A79-880B-07C706984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B4D0DB-D35B-451D-BB2D-2FD780390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37EBB4-FAA7-48CF-A918-EC034D32A8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65F86A-3A12-4498-8AF7-583F1CFB5C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67D1F6-07F9-4786-B79C-A410BB71AB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649464-B6A0-41DC-9E95-F819AA1AF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625B-683F-448A-9B55-309EFA7AB397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845804-CB57-4F0C-80DD-43AA6BCAD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19D964-B577-4BB6-B1BD-225E4185A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9859-9F2C-483D-855F-DC5CB91F37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624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F1F0F-CBAD-49A2-86F9-10CB88A2F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ACFD90-EFE1-47AF-8991-F38AB0414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625B-683F-448A-9B55-309EFA7AB397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095B57-E4B8-4B25-A464-E2BF38F70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9717C2-86BC-427C-B681-703877734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9859-9F2C-483D-855F-DC5CB91F37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796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D3A6FD-5D47-4FA9-8003-C115E6529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625B-683F-448A-9B55-309EFA7AB397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4B068D-A274-4750-A4C1-7203FA571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E303A4-4617-49DD-A99D-A279DD0CF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9859-9F2C-483D-855F-DC5CB91F37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539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DF852-B220-49DE-8C36-086407A3A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F77DE-1644-4DBE-9E51-C9CC8FF6E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6C4A99-77DB-46F2-9EED-599A176E0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C1263C-52AC-4027-8135-74C85FFCC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625B-683F-448A-9B55-309EFA7AB397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1D9EC7-63B6-4209-9E78-166988178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BC1CA4-BBB8-4F6E-A455-A4D9C9909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9859-9F2C-483D-855F-DC5CB91F37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906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AD2A6-E52F-486D-922D-C9733AFE6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44B911-8331-44F7-8AE7-1D9E7CF0A1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8C44B1-D524-4417-BD07-1B59DB15C4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147562-D0A6-411E-BA09-A6F02DE96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625B-683F-448A-9B55-309EFA7AB397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10E520-16B6-46B9-8C5C-F6F80C7DC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3072B1-487F-48C6-9755-B4D1FA099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9859-9F2C-483D-855F-DC5CB91F37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013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A99E85-6A32-4240-A192-C6BDAD150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932470-5CEA-4986-AB9E-005D0A371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58629F-A256-4AFD-A16D-3B76901F3D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E625B-683F-448A-9B55-309EFA7AB397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595DE-541C-4D71-9247-1C0A577977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CC0923-0D64-45F2-B5FA-548ADB09D1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E9859-9F2C-483D-855F-DC5CB91F37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232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C843509-FC25-4CF2-9CF3-35DF9A0DBB06}"/>
              </a:ext>
            </a:extLst>
          </p:cNvPr>
          <p:cNvSpPr txBox="1"/>
          <p:nvPr/>
        </p:nvSpPr>
        <p:spPr>
          <a:xfrm>
            <a:off x="2166151" y="656948"/>
            <a:ext cx="66671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b="1" dirty="0"/>
              <a:t>Кучето Джони</a:t>
            </a:r>
          </a:p>
          <a:p>
            <a:r>
              <a:rPr lang="bg-BG" dirty="0"/>
              <a:t>Джони е малко куче. Обича да бяга и лае, когато дзънка звънецът. Джина често му се кара:</a:t>
            </a:r>
          </a:p>
          <a:p>
            <a:pPr marL="285750" indent="-285750">
              <a:buFontTx/>
              <a:buChar char="-"/>
            </a:pPr>
            <a:r>
              <a:rPr lang="bg-BG" dirty="0"/>
              <a:t>Джони, звънецът дзънка за мене! Да те прибера в чекмеджето!</a:t>
            </a:r>
          </a:p>
          <a:p>
            <a:r>
              <a:rPr lang="bg-BG" dirty="0"/>
              <a:t>Джони не разбира и лае ли, лае.</a:t>
            </a:r>
            <a:endParaRPr lang="en-GB" dirty="0"/>
          </a:p>
        </p:txBody>
      </p:sp>
      <p:pic>
        <p:nvPicPr>
          <p:cNvPr id="1026" name="Picture 2" descr="Image result for кучето джони текст">
            <a:extLst>
              <a:ext uri="{FF2B5EF4-FFF2-40B4-BE49-F238E27FC236}">
                <a16:creationId xmlns:a16="http://schemas.microsoft.com/office/drawing/2014/main" id="{D1F8EAAB-0609-4BC9-899B-4C4F829F5C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3990" y="2294483"/>
            <a:ext cx="3155225" cy="3049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8CC9043-187C-4A78-ACE4-7DA965E5A9E5}"/>
              </a:ext>
            </a:extLst>
          </p:cNvPr>
          <p:cNvSpPr txBox="1"/>
          <p:nvPr/>
        </p:nvSpPr>
        <p:spPr>
          <a:xfrm>
            <a:off x="1056443" y="3080551"/>
            <a:ext cx="64806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/>
              <a:t>1. Как се казва малкото куче?</a:t>
            </a:r>
          </a:p>
          <a:p>
            <a:r>
              <a:rPr lang="bg-BG" dirty="0"/>
              <a:t>А. Джони</a:t>
            </a:r>
          </a:p>
          <a:p>
            <a:r>
              <a:rPr lang="bg-BG" dirty="0"/>
              <a:t>Б. Дони</a:t>
            </a:r>
          </a:p>
          <a:p>
            <a:r>
              <a:rPr lang="bg-BG" dirty="0"/>
              <a:t>В. Джени</a:t>
            </a:r>
          </a:p>
          <a:p>
            <a:r>
              <a:rPr lang="bg-BG" dirty="0"/>
              <a:t>Г. Джон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9831A6-BEC7-4B86-BE9E-92306B6C6587}"/>
              </a:ext>
            </a:extLst>
          </p:cNvPr>
          <p:cNvSpPr txBox="1"/>
          <p:nvPr/>
        </p:nvSpPr>
        <p:spPr>
          <a:xfrm>
            <a:off x="1056442" y="4989250"/>
            <a:ext cx="26633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/>
              <a:t>2. Кой се кара на Джони?</a:t>
            </a:r>
          </a:p>
          <a:p>
            <a:r>
              <a:rPr lang="bg-BG" dirty="0"/>
              <a:t>А. майка му</a:t>
            </a:r>
          </a:p>
          <a:p>
            <a:r>
              <a:rPr lang="bg-BG" dirty="0"/>
              <a:t>Б. баща му</a:t>
            </a:r>
          </a:p>
          <a:p>
            <a:r>
              <a:rPr lang="bg-BG" dirty="0"/>
              <a:t>В. Джони</a:t>
            </a:r>
          </a:p>
          <a:p>
            <a:r>
              <a:rPr lang="bg-BG" dirty="0"/>
              <a:t>Г. Джина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9B4691-0752-484D-A221-9C79DD122EAD}"/>
              </a:ext>
            </a:extLst>
          </p:cNvPr>
          <p:cNvSpPr txBox="1"/>
          <p:nvPr/>
        </p:nvSpPr>
        <p:spPr>
          <a:xfrm>
            <a:off x="4456591" y="4989250"/>
            <a:ext cx="30805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/>
              <a:t>3. Кога лае Джони?</a:t>
            </a:r>
          </a:p>
          <a:p>
            <a:r>
              <a:rPr lang="bg-BG" dirty="0"/>
              <a:t>А. когато бяга</a:t>
            </a:r>
          </a:p>
          <a:p>
            <a:r>
              <a:rPr lang="bg-BG" dirty="0"/>
              <a:t>Б. когато е гладен</a:t>
            </a:r>
          </a:p>
          <a:p>
            <a:r>
              <a:rPr lang="bg-BG" dirty="0"/>
              <a:t>В. когато дзънка звънецът</a:t>
            </a:r>
          </a:p>
          <a:p>
            <a:r>
              <a:rPr lang="bg-BG" dirty="0"/>
              <a:t>Г. когато Джина му се кара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5816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114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Heath</dc:creator>
  <cp:lastModifiedBy>Janet Heath</cp:lastModifiedBy>
  <cp:revision>4</cp:revision>
  <dcterms:created xsi:type="dcterms:W3CDTF">2021-02-16T16:48:51Z</dcterms:created>
  <dcterms:modified xsi:type="dcterms:W3CDTF">2021-02-16T16:55:18Z</dcterms:modified>
</cp:coreProperties>
</file>