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0969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35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9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16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812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4259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75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574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008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324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0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1A659295-53E7-4FEF-8411-BB191331D81C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7DAFFC-E376-4DCB-988F-8CD7FA7852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26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CD667-96E3-4B22-B726-4AB0456DA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Васил Левски – национален герой</a:t>
            </a:r>
            <a:endParaRPr lang="en-GB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684D02-3D4C-4B18-899C-BDAC1C1A3B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3604" y="2057400"/>
            <a:ext cx="1990725" cy="27432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A1C4E47-5E09-41ED-8F9D-76E77195E3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6425" y="3943350"/>
            <a:ext cx="2009775" cy="23050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EF48B36-51FE-4CCF-813B-5B0E84E1BB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1306" y="386997"/>
            <a:ext cx="1866900" cy="24098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34F15AB-7418-4AEE-BB05-70681DEF02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08296" y="1752124"/>
            <a:ext cx="2733675" cy="216217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9F2F276-0F1F-4FCA-930A-6B70D09CAB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0029" y="3700462"/>
            <a:ext cx="5181600" cy="2790825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F7B666B-F89C-4DB1-8887-C647733725DD}"/>
              </a:ext>
            </a:extLst>
          </p:cNvPr>
          <p:cNvSpPr txBox="1"/>
          <p:nvPr/>
        </p:nvSpPr>
        <p:spPr>
          <a:xfrm>
            <a:off x="3434468" y="1980071"/>
            <a:ext cx="29915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b="1" dirty="0">
                <a:solidFill>
                  <a:schemeClr val="accent4">
                    <a:lumMod val="75000"/>
                  </a:schemeClr>
                </a:solidFill>
              </a:rPr>
              <a:t>Аз съм посветил себе си</a:t>
            </a:r>
          </a:p>
          <a:p>
            <a:r>
              <a:rPr lang="bg-BG" b="1" dirty="0">
                <a:solidFill>
                  <a:schemeClr val="accent4">
                    <a:lumMod val="75000"/>
                  </a:schemeClr>
                </a:solidFill>
              </a:rPr>
              <a:t>на Отечеството си ...</a:t>
            </a:r>
          </a:p>
          <a:p>
            <a:r>
              <a:rPr lang="bg-BG" b="1" dirty="0">
                <a:solidFill>
                  <a:schemeClr val="accent4">
                    <a:lumMod val="75000"/>
                  </a:schemeClr>
                </a:solidFill>
              </a:rPr>
              <a:t>и да работя </a:t>
            </a:r>
            <a:r>
              <a:rPr lang="bg-BG" b="1">
                <a:solidFill>
                  <a:schemeClr val="accent4">
                    <a:lumMod val="75000"/>
                  </a:schemeClr>
                </a:solidFill>
              </a:rPr>
              <a:t>по народната</a:t>
            </a:r>
            <a:endParaRPr lang="bg-BG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bg-BG" b="1" dirty="0">
                <a:solidFill>
                  <a:schemeClr val="accent4">
                    <a:lumMod val="75000"/>
                  </a:schemeClr>
                </a:solidFill>
              </a:rPr>
              <a:t>воля</a:t>
            </a:r>
            <a:r>
              <a:rPr lang="bg-BG" dirty="0">
                <a:solidFill>
                  <a:schemeClr val="accent4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342120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12</TotalTime>
  <Words>21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Corbel</vt:lpstr>
      <vt:lpstr>Basis</vt:lpstr>
      <vt:lpstr>Васил Левски – национален герой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</dc:creator>
  <cp:lastModifiedBy>Janet</cp:lastModifiedBy>
  <cp:revision>4</cp:revision>
  <dcterms:created xsi:type="dcterms:W3CDTF">2021-02-09T14:10:20Z</dcterms:created>
  <dcterms:modified xsi:type="dcterms:W3CDTF">2021-02-21T14:27:06Z</dcterms:modified>
</cp:coreProperties>
</file>