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57" r:id="rId5"/>
    <p:sldId id="263" r:id="rId6"/>
    <p:sldId id="258" r:id="rId7"/>
    <p:sldId id="265" r:id="rId8"/>
    <p:sldId id="266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2CF-37E4-4F7D-AC25-AEF46C610CBB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D5AD-CB6F-4C71-8114-50DF4BA3C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38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2CF-37E4-4F7D-AC25-AEF46C610CBB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D5AD-CB6F-4C71-8114-50DF4BA3C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38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2CF-37E4-4F7D-AC25-AEF46C610CBB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D5AD-CB6F-4C71-8114-50DF4BA3C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44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2CF-37E4-4F7D-AC25-AEF46C610CBB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D5AD-CB6F-4C71-8114-50DF4BA3C2A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0807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2CF-37E4-4F7D-AC25-AEF46C610CBB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D5AD-CB6F-4C71-8114-50DF4BA3C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044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2CF-37E4-4F7D-AC25-AEF46C610CBB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D5AD-CB6F-4C71-8114-50DF4BA3C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966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2CF-37E4-4F7D-AC25-AEF46C610CBB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D5AD-CB6F-4C71-8114-50DF4BA3C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27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2CF-37E4-4F7D-AC25-AEF46C610CBB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D5AD-CB6F-4C71-8114-50DF4BA3C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796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2CF-37E4-4F7D-AC25-AEF46C610CBB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D5AD-CB6F-4C71-8114-50DF4BA3C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12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2CF-37E4-4F7D-AC25-AEF46C610CBB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D5AD-CB6F-4C71-8114-50DF4BA3C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0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2CF-37E4-4F7D-AC25-AEF46C610CBB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D5AD-CB6F-4C71-8114-50DF4BA3C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42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2CF-37E4-4F7D-AC25-AEF46C610CBB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D5AD-CB6F-4C71-8114-50DF4BA3C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91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2CF-37E4-4F7D-AC25-AEF46C610CBB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D5AD-CB6F-4C71-8114-50DF4BA3C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53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2CF-37E4-4F7D-AC25-AEF46C610CBB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D5AD-CB6F-4C71-8114-50DF4BA3C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96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2CF-37E4-4F7D-AC25-AEF46C610CBB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D5AD-CB6F-4C71-8114-50DF4BA3C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43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2CF-37E4-4F7D-AC25-AEF46C610CBB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D5AD-CB6F-4C71-8114-50DF4BA3C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54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2CF-37E4-4F7D-AC25-AEF46C610CBB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D5AD-CB6F-4C71-8114-50DF4BA3C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0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6A7D2CF-37E4-4F7D-AC25-AEF46C610CBB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8D5AD-CB6F-4C71-8114-50DF4BA3C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79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BC387-78EF-4A78-8848-F0FC4FF1E7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Буква щ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20214-C0C1-4213-A9F2-F583662561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Една буква, два звука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73DFC7-D3FB-4B80-AFC0-906BAE59B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0" y="2360997"/>
            <a:ext cx="6410986" cy="3819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A08C9D-D8AC-4907-8509-158880F72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867" y="761648"/>
            <a:ext cx="2120071" cy="228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27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7EC1D8-5D41-4CF2-97F6-10A1C279C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09" y="615597"/>
            <a:ext cx="4238625" cy="3143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CDB408-F198-4BBD-8811-6DA496925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760" y="1825976"/>
            <a:ext cx="42195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50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14CFE5-3BEF-45A5-8A5B-657C5A2A3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060" y="3317260"/>
            <a:ext cx="1085850" cy="1362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7B6E4-0779-44A9-A3FB-C4A3C430C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48" y="3607681"/>
            <a:ext cx="1047750" cy="2600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8382E0-FD89-4F27-BFF2-BC988C055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646" y="869976"/>
            <a:ext cx="971550" cy="1476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145D4D-3CC2-4686-92AE-FA4949EC8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8122" y="4150606"/>
            <a:ext cx="2238375" cy="2057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A0A22E-1591-4323-AF1B-57CC0BF9B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8814" y="2183519"/>
            <a:ext cx="4457700" cy="1047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7C9DAB-B6D1-422E-8FF8-63B24B627F58}"/>
              </a:ext>
            </a:extLst>
          </p:cNvPr>
          <p:cNvSpPr txBox="1"/>
          <p:nvPr/>
        </p:nvSpPr>
        <p:spPr>
          <a:xfrm>
            <a:off x="2954691" y="5428421"/>
            <a:ext cx="192802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rgbClr val="0070C0"/>
                </a:solidFill>
              </a:rPr>
              <a:t>зюмбюл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1440D9-7BA5-4C86-84F1-1347C33CC63B}"/>
              </a:ext>
            </a:extLst>
          </p:cNvPr>
          <p:cNvSpPr txBox="1"/>
          <p:nvPr/>
        </p:nvSpPr>
        <p:spPr>
          <a:xfrm>
            <a:off x="716317" y="2756169"/>
            <a:ext cx="197361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rgbClr val="0070C0"/>
                </a:solidFill>
              </a:rPr>
              <a:t>лютиче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C8E63B-71A6-45B9-8DD7-30341ACCF99D}"/>
              </a:ext>
            </a:extLst>
          </p:cNvPr>
          <p:cNvSpPr txBox="1"/>
          <p:nvPr/>
        </p:nvSpPr>
        <p:spPr>
          <a:xfrm>
            <a:off x="4001460" y="1867607"/>
            <a:ext cx="194657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rgbClr val="0070C0"/>
                </a:solidFill>
              </a:rPr>
              <a:t>люляк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84419A-2A76-48F5-958E-FBCEE57AAD03}"/>
              </a:ext>
            </a:extLst>
          </p:cNvPr>
          <p:cNvSpPr txBox="1"/>
          <p:nvPr/>
        </p:nvSpPr>
        <p:spPr>
          <a:xfrm>
            <a:off x="3746378" y="346229"/>
            <a:ext cx="661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200" dirty="0"/>
              <a:t>Да се позабавляваме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65165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2056-ADCC-4C04-8C05-265498709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Броим букви и звукове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69443-D344-4F4C-8E8B-1AA03F741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6 букви, 7 звука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CF1D8-F35A-480C-AC28-C04DC2C3B5DA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b="1" dirty="0"/>
              <a:t>щъркел</a:t>
            </a:r>
            <a:endParaRPr lang="en-GB" sz="24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96084-DEFD-44E6-8CAD-3887C90DB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/>
              <a:t>4 букви, 5 звука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CF830E-49F0-402B-A813-C58D4300BC55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b="1" dirty="0"/>
              <a:t>щука</a:t>
            </a:r>
            <a:endParaRPr lang="en-GB" sz="24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D8F0C9-2C4E-46FF-B84C-D8477952E7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/>
              <a:t>5 букви, 6 звука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3AD9D5-FF9B-4EE6-862E-B32951A19A40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b="1" dirty="0"/>
              <a:t>щраус</a:t>
            </a:r>
            <a:endParaRPr lang="en-GB" sz="24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8C0C9F-F60F-44BF-8CC0-BAB17F01A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405" y="3189288"/>
            <a:ext cx="1885950" cy="30670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5597F3-C8B0-4CE0-AB96-3A331F870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122" y="3877733"/>
            <a:ext cx="3024778" cy="1625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282786-CD08-4161-A16E-0286D4116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993" y="3189288"/>
            <a:ext cx="22955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59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7BE51-24E6-4390-A5CA-BCD43F78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Да почетем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F565C4-6A6B-44D6-B0AE-7FA41351E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40" y="2416753"/>
            <a:ext cx="5079148" cy="1574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74E064-40FD-4B74-A5B4-AF3AB2A4B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40" y="4555067"/>
            <a:ext cx="5079148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BE56DD-7D7A-4430-B941-D47BAD21F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925" y="2044171"/>
            <a:ext cx="51625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7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45B83B-6EA1-49C1-830A-011004FD9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076" y="71437"/>
            <a:ext cx="6048375" cy="6715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14829A-B1A6-4BD2-986A-BCD81DAF9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78" y="368424"/>
            <a:ext cx="423862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62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1C50-F15A-4DDA-87D4-1ED18952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Да се позабавляваме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93156F-1CD8-41CA-ABFC-E2ED80DCC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129" y="1429157"/>
            <a:ext cx="5095875" cy="177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E8812C-09A2-46F4-84D6-5C5C8B1A4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041" y="3385503"/>
            <a:ext cx="4972050" cy="3238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B80DEB-D4BF-4658-99CE-D99B187CA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005" y="1313844"/>
            <a:ext cx="2146829" cy="492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9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0304AA-13B0-4104-9A8E-FCFB675A0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12" y="624715"/>
            <a:ext cx="3529545" cy="23414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34B0E8-1E8F-4EB3-A019-F0F021FAE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12" y="5062537"/>
            <a:ext cx="3808053" cy="12774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438666-34E5-4558-97EA-4C80C6424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24715"/>
            <a:ext cx="981075" cy="1914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8818BE-A14F-48A5-8D29-1BBA30065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928169"/>
            <a:ext cx="942975" cy="1409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CD8268D-13F0-460F-8C93-0FC3BCFD74C3}"/>
              </a:ext>
            </a:extLst>
          </p:cNvPr>
          <p:cNvSpPr txBox="1"/>
          <p:nvPr/>
        </p:nvSpPr>
        <p:spPr>
          <a:xfrm>
            <a:off x="4447823" y="3233738"/>
            <a:ext cx="12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щъркел</a:t>
            </a:r>
            <a:endParaRPr lang="en-GB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61930C-223E-421E-8EE2-DDCD9F3BB0A6}"/>
              </a:ext>
            </a:extLst>
          </p:cNvPr>
          <p:cNvSpPr txBox="1"/>
          <p:nvPr/>
        </p:nvSpPr>
        <p:spPr>
          <a:xfrm>
            <a:off x="4395168" y="4075118"/>
            <a:ext cx="143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хладилник</a:t>
            </a:r>
            <a:endParaRPr lang="en-GB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F3A423C-8F7B-4246-9BA6-0FAD9A3EA3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4444" y="1735553"/>
            <a:ext cx="2914651" cy="14981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46D243-4B50-46D8-89A4-EB3A805CF9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6005" y="4075118"/>
            <a:ext cx="1798796" cy="18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5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BC387-78EF-4A78-8848-F0FC4FF1E7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Буква ю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20214-C0C1-4213-A9F2-F58366256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4229845" cy="861420"/>
          </a:xfrm>
        </p:spPr>
        <p:txBody>
          <a:bodyPr/>
          <a:lstStyle/>
          <a:p>
            <a:r>
              <a:rPr lang="bg-BG" dirty="0"/>
              <a:t>Една буква – един или два звука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4AE9D4-B30B-40A3-BD35-BC5CC4A1F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541" y="2851085"/>
            <a:ext cx="5606427" cy="3329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8A9268-BE89-455F-A4C4-CCB5CF8CF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385" y="850773"/>
            <a:ext cx="2448037" cy="24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0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7E5D-126A-410B-B1B9-04981A625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Броим букви и звукове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A170C-5A9A-4596-8B13-96341A884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5 букви, 6 звука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F72CD-7970-4235-962A-76333C0FE57F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b="1" dirty="0"/>
              <a:t>юрган</a:t>
            </a:r>
            <a:endParaRPr lang="en-GB" sz="24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C8AA7-DF30-4EE1-9C67-45A002252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/>
              <a:t>5 букви, 6 звука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8EC1B6-B43E-48CB-A410-58806CABDAAF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b="1" dirty="0"/>
              <a:t>каюта</a:t>
            </a:r>
            <a:endParaRPr lang="en-GB" sz="24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40F598-CDDE-4369-9055-379F1BEEA6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/>
              <a:t>5 букви, 5 звука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21727C-9B28-423A-822E-3913CE149909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dirty="0"/>
              <a:t>люлка</a:t>
            </a:r>
          </a:p>
          <a:p>
            <a:pPr algn="ctr"/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7E6F8F-A1B8-437B-9511-97D1B8C32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106" y="3711591"/>
            <a:ext cx="2946794" cy="20034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4C09CF-DDB6-4D51-B28D-250F3AF52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67" y="3711590"/>
            <a:ext cx="2983939" cy="19937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8F3251-8A31-46CD-B54C-16B951D2F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836" y="3711590"/>
            <a:ext cx="2714998" cy="199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49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7BE51-24E6-4390-A5CA-BCD43F78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Да почетем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838218-1A1E-4859-AA0B-EB919306E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383242"/>
            <a:ext cx="5114925" cy="3143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3AE0F8-581B-4CB3-A9D8-026867EBF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848" y="4961820"/>
            <a:ext cx="2457450" cy="1314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36EFD9-3400-4673-9013-4E1585D8F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823" y="1600552"/>
            <a:ext cx="52101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85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535</TotalTime>
  <Words>75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Буква щ</vt:lpstr>
      <vt:lpstr>Броим букви и звукове</vt:lpstr>
      <vt:lpstr>Да почетем</vt:lpstr>
      <vt:lpstr>PowerPoint Presentation</vt:lpstr>
      <vt:lpstr>Да се позабавляваме</vt:lpstr>
      <vt:lpstr>PowerPoint Presentation</vt:lpstr>
      <vt:lpstr>Буква ю</vt:lpstr>
      <vt:lpstr>Броим букви и звукове</vt:lpstr>
      <vt:lpstr>Да почетем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Heath</dc:creator>
  <cp:lastModifiedBy>Janet Heath</cp:lastModifiedBy>
  <cp:revision>22</cp:revision>
  <dcterms:created xsi:type="dcterms:W3CDTF">2021-02-08T13:40:00Z</dcterms:created>
  <dcterms:modified xsi:type="dcterms:W3CDTF">2021-02-16T16:40:23Z</dcterms:modified>
</cp:coreProperties>
</file>