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170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06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8b2997b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8b2997b5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4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8b2997b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8b2997b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57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8b2997b5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8b2997b5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37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8b2997b57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8b2997b57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20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8b2997b57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8b2997b57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5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8b2997b57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8b2997b57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623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8b2997b57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8b2997b57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08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Хайдути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Христо Ботев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692725" y="239925"/>
            <a:ext cx="34173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Радослав Василев и Александър Иванов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225" y="982049"/>
            <a:ext cx="3020774" cy="41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278650" y="2099025"/>
            <a:ext cx="4995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869400" y="0"/>
            <a:ext cx="14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Христо Ботев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0" y="400200"/>
            <a:ext cx="9144000" cy="4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>
                <a:solidFill>
                  <a:schemeClr val="dk1"/>
                </a:solidFill>
              </a:rPr>
              <a:t>Христо Ботев е роден на 6 януари 1848 година (25 декември 1847 година стар стил) в Калофер, в семейството на даскал Ботьо Петков и Иванка Ботева. Съществуват и други хипотези за родното му място, които днес се отхвърлят от изследователите – че той е „из Карлово“, както пише в едно официално писмо на Найден Геров, или че е роден в село Осен, както споменава самият Ботев в статията си „</a:t>
            </a:r>
            <a:r>
              <a:rPr lang="bg" sz="1100" i="1">
                <a:solidFill>
                  <a:schemeClr val="dk1"/>
                </a:solidFill>
              </a:rPr>
              <a:t>Примери от турското правосъдие</a:t>
            </a:r>
            <a:r>
              <a:rPr lang="bg" sz="1100">
                <a:solidFill>
                  <a:schemeClr val="dk1"/>
                </a:solidFill>
              </a:rPr>
              <a:t>“. Бащата на Ботев Ботьо Петков е учител, книжовник и обществен деец, който учи в Одеса, съставя и превежда учебници, а майка му е от скромно калоферско семейство. Освен Христо Ботев, двамата имат още осем деца. Според някои източници Христо Ботев е роден в стая на калоферското училище, в която живеят родителите му. Малко по-късно в Калофер е построено ново училище и семейството наема къща на Генко Филов, в която Ботев прекарва първите няколко години от живота си. Тази къща е унищожена по време на Руско-турската война, но през 1940-те години е възстановена и превърната в Национален музей „Христо Ботев“.През 1854 година Ботьо Петков не успява да се споразумее с калоферската община за заплащането си и се премества в Карлово. Там семейството живее в къщата на майка му в Табашката махала, а Христо Ботев тръгва на училище, като негов учител е баща му. Mакар че не посещава често училището, Ботев прекарва дълго време в различни библиотеки, най-вече в Българската библиотека „Юрий Венелин“, която се помещава в дома на Тошков. Чете главно руски автори, като е особено впечатлен от Николай Чернишевски и Иван Тургенев. Запознава се с филолога Виктор Григорович, на когото помага с руски преводи на български народни песни. Според неговия съученик Киро Тулешков, още през лятото на 1864 година Ботев работи върху своето стихотворение „Майце си“, консултирайки се с Григорович, и дори по това време го изпраща на Петко Славейков в Цариград.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769650" y="0"/>
            <a:ext cx="16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Анализ на текста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0" y="400200"/>
            <a:ext cx="49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“Хайдути” е разделен на 2 части - увод и същинска част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0" y="800400"/>
            <a:ext cx="49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“Хайдути” е едно от първите произведения на Ботев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0" y="1200600"/>
            <a:ext cx="49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Пълното му заглавие е “Хайдути. Баща и син”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0" y="1600800"/>
            <a:ext cx="49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Главен герой е Чавдар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0" y="2001000"/>
            <a:ext cx="49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Основни са темите за свободата и за личния избор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0" y="2401200"/>
            <a:ext cx="49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654" y="0"/>
            <a:ext cx="2098346" cy="28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627" y="2801400"/>
            <a:ext cx="3551374" cy="234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720000" y="0"/>
            <a:ext cx="17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Първа част - увод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0" y="618645"/>
            <a:ext cx="36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 увода: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0" y="1237290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Заговаря лирическият говорител. Иска да запее песента за Чавдар войвода и се обръща към слушателя си да го подкрепи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0" y="1879596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Представен е образът на Чавдар - “вехта войвода”, синът на “Петка Страшника”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0" y="2498241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Поставя се целта на песента - да се прославят юнаците, родени от българска майка и земята, която ги е отхранила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-150" y="3128709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Посочено е за кого е предназначена песента - трябва да стигне до всички българи, където и да са те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-150" y="3759142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Разкрит е непримиримият дух на разказвача. Той самият е юнак който “тегло не търпи”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1416000"/>
            <a:ext cx="23812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3268650" y="25"/>
            <a:ext cx="26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Втора част - същинска част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0" y="5572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Преди същинската част има кратка прослава на Чавдар, представен като “страшен хайдутин” за врага и закрилник за народа си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0" y="1414316"/>
            <a:ext cx="36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 същинската част: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73576" y="2306618"/>
            <a:ext cx="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0" y="1971525"/>
            <a:ext cx="67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Започва разказът от момента, в който Чавдар прави своя избор в живота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-150" y="2371733"/>
            <a:ext cx="676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Частта е построена като диалог между майката и сина. От него се разбира, че Чавдар не желае да е ратай на вуйчо си и мечтае да е хайдутин като баща си. Майката иска обратното, понеже се страхува да не изгуби сина си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-150" y="3418416"/>
            <a:ext cx="676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bg"/>
              <a:t>Чувствата им са свързани - колкото повече расте гнева на Чавдар, толкова повече расте тревогата на майката;колкото по-голяма става радостта на Чавдар, толкова по-голяма е мъката на майката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1943100"/>
            <a:ext cx="23812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2797050" y="0"/>
            <a:ext cx="354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Похвати и изразни средства в “Хайдути”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0" y="5307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Творбата е написана в осемсрична стъпка, характерна за народната песен (всеки стих има осем срички)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0" y="10614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Използвана е диалогична форма за построяване на поемата, обичаен похват в народната песен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0" y="1592102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 реторичния въпрос “Кой не знае Чавдар войвода, кой не е слушал за него?” лирическият говорител иска да потвърди, че всички знаят за него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0" y="2408442"/>
            <a:ext cx="676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Изброяването на географските обекти - Странджа, Пирин, Бяло море, Дунав, от Цариград до Сръбско - определя земите, населени с българи. За представянето на земите е използвано олицетворение - пеят и прославят закрилника на народа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0" y="3510820"/>
            <a:ext cx="676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Използвана е инверсия - “очи черни, големи” , “глава къдрава”, “майка юнашка”, “сърце юнашко” - както и епитети (“песни юнашки”, “хубава земя” и др.)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0" y="4327160"/>
            <a:ext cx="676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 “Хайдути” е разгледано отношението човек - общност, като се внушава, че човек трябва да служи за общността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1994500"/>
            <a:ext cx="238125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3781725" y="850025"/>
            <a:ext cx="43500" cy="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609300" y="0"/>
            <a:ext cx="19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Геройте в “Хайдути”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0" y="400200"/>
            <a:ext cx="9144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Чавдар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- представен когато прави своя избор в живота. Той е красиво дете. Подчертаването на    физическата му красота е израз на вътрешната красота и сила на героя. Има чувство за достойнство и чест. Униженията, който понася като ратай на вуйчо си, възприема като лична обида и като обида към баща си. Чавдар не разбира мъката на майка си и не чува молбите й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0" y="1662300"/>
            <a:ext cx="914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Майката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- тя има тежка съдба като съпруга на хайдутин. Нейният син е единствената й радост, но е поставена пред опасността да го изгуби, защото е готов да поеме по пътя на баща си. Тя знае, че не може да се противопостави на волята на сина си, но го моли да отиде да се изучи и да не поема рисковете на хайдушката борба. Вестта, че Чавдар ще отива при баща си е радостна за него, тя е най-тежкото преживяване за майката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0" y="3139800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Бащата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- присъства непряко в поемата. Той е хайдушки войвода, наплашил враговете в “три кази”, владеещ Стара планина. Бащата не иска Чавдар да бъде ратай, но му е трудно да го поведе със себе си. Затова мисли да го изпрати далече и да го образова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0" y="41865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Вуйчото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- присъства непряко в поемата чрез разказите и оценките от другите герой. Той е в опозиция на образа на бащата и самия Чавдар. Образът му е представен напълно отрицателно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2863200" y="0"/>
            <a:ext cx="341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Пространството и времето в “Хайдути”</a:t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0" y="40020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Пространството на българските земи обхваща разказът в поемата. Те са обозначени с най-важните български географски обекти. Те са знаци на българското, родното. Чрез тях в разказа се очертават границите на националното и на свободна България</a:t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34700" y="1231500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 поемата се смесват идеите на две времена. Представено е времето на хайдушкото движение, когато хайдутите отмъщават за извършените над народа неправди. Но в поемата има отражение и на разбиранията на Ботевото време, когато борбата се превръща в борба за национално освобождение. Образът на хайдутинът почва да се свързва с идеята за освобождение на България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626" y="2278200"/>
            <a:ext cx="3830374" cy="28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" y="2571750"/>
            <a:ext cx="4552000" cy="25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On-screen Show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Хайдути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Хайдути </dc:title>
  <dc:creator>Maya Naskova</dc:creator>
  <cp:lastModifiedBy>Maya Naskova</cp:lastModifiedBy>
  <cp:revision>1</cp:revision>
  <dcterms:modified xsi:type="dcterms:W3CDTF">2022-05-18T19:37:48Z</dcterms:modified>
</cp:coreProperties>
</file>