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3" r:id="rId3"/>
    <p:sldId id="272" r:id="rId4"/>
    <p:sldId id="274" r:id="rId5"/>
    <p:sldId id="275" r:id="rId6"/>
    <p:sldId id="258" r:id="rId7"/>
    <p:sldId id="259" r:id="rId8"/>
    <p:sldId id="261" r:id="rId9"/>
    <p:sldId id="264" r:id="rId10"/>
    <p:sldId id="27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D838-202F-4CF9-9284-5CD88B7B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E7CBD-577B-45F6-A849-A16BF199E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117B-F43A-4062-96FC-6327A29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41B1-5C13-472B-98F9-8F50B57B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CFC32-14AB-424A-ABD2-99C5F59F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9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BC60-F30F-4E1E-A560-2E07A83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DC32-8D2B-4976-A517-B27823200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A3F86-0EA7-4EE2-BBF7-A32CE893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74B7-9959-4BC2-BA07-7DD41354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3460-6441-4B20-9471-E4684F9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1AC98-A4F7-4D3E-BEB4-C86A27621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DE0B-D8A6-40DD-B927-57FD3194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669E-ED7F-4752-BC13-50753E60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EC9D-2812-4DB0-AD8D-C97CF951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23D59-1BC6-4785-B448-BBD6006B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945F-8EB0-4504-9260-4B31D75F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DC66-3936-49BA-B728-18DA102A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CC86F-8CB0-472E-BE96-9674329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4079-81D2-4790-88BE-56B9E69F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2A506-5E8B-46E2-9222-3A1B52E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C669-9C8C-4105-8E67-AE6F7266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63C00-1DDF-4D25-856C-A19492D7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9E1F-6239-409E-9388-72BEFCD3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43DC4-80A3-4DF4-BCC8-116D3BAD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2715-9DAF-48D5-A95A-23D86CC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CF50-6CBF-49E5-8FD9-E925E3A7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311B-B3E3-466E-90A7-AB056C03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8DF4-8B0B-4269-B96C-F20FA9917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C5715-60FA-4899-943B-02911CDF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BBA3-36D6-471C-9018-5A2BAC9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66578-0921-4D1C-92C4-6DED4701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6E34-C3F9-4305-AA86-A4973F35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6D957-AF77-4070-BF7A-07CEDDFA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06BCF-2A33-435C-9778-A2415F13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416B-B46C-4870-B9CB-FD80F31F4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41389-BB65-4D03-902B-C076408DE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024E-AF1B-4870-8DB7-98613F35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C587F-6352-4103-8146-3674E2AF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7F773-488F-4408-8CEB-4F293F7E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36A1-2DE1-45AC-8FDD-05F53089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7DBB8-FEDE-4FF5-91D7-19D7F483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E2BCD-2E55-4994-916B-7C7E153B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553E9-D13E-4ED8-940B-3EF94635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8C02D-5725-44FA-BB91-07B6405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D292F-D637-4C94-9F58-41D80DB7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F3619-A169-4DC5-B3B4-AF04BBB4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7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341E-B984-44FA-B607-84D13ED2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0022-47E2-4F98-9C64-0242CEF7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AAD3-95DA-40F2-8B96-FDD330AFE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F0311-C827-4A25-8BEE-97ABF4CE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BAD2-9936-4235-988D-240212D3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D07FF-6AB9-4319-97E2-B74F3683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C239-13AA-427E-BA5B-3F9A7416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61461-728E-4E31-AAB4-7262563C9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FBFF-BEF7-4276-A84C-C91566E3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0CD0F-9304-45DB-A49D-90D3A39D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FAFB-C9AB-40CF-939C-16C73FE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FED39-5BD5-4150-996E-0C99818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EB11B-1BC8-4C4F-98F9-9010324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94BBB-AB21-420B-AFD4-5B628B23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82915-24A8-4A4C-9A2A-8F0361D7C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FAE8-1539-4729-83D5-E1CC92D48036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FE33-4ED9-4C21-83F3-306B029CF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FA75-6BEF-4656-ABB6-15FAAAD8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E16A-1921-41E7-8F3C-C99BF0B2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81CE671-11C3-4BA4-8773-C8F63965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19" y="2360629"/>
            <a:ext cx="8257712" cy="4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EC024-7BBE-422C-B64F-79731FCF0095}"/>
              </a:ext>
            </a:extLst>
          </p:cNvPr>
          <p:cNvSpPr txBox="1"/>
          <p:nvPr/>
        </p:nvSpPr>
        <p:spPr>
          <a:xfrm>
            <a:off x="2299317" y="532660"/>
            <a:ext cx="78833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dirty="0">
                <a:solidFill>
                  <a:srgbClr val="7030A0"/>
                </a:solidFill>
              </a:rPr>
              <a:t>Лято. Ваканция </a:t>
            </a:r>
          </a:p>
          <a:p>
            <a:pPr algn="ctr"/>
            <a:r>
              <a:rPr lang="bg-BG" sz="2400" dirty="0"/>
              <a:t>Как се забавляваме през лятото</a:t>
            </a:r>
            <a:endParaRPr lang="en-GB" sz="2400" dirty="0"/>
          </a:p>
          <a:p>
            <a:pPr algn="ctr"/>
            <a:endParaRPr lang="en-GB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59AB6F-B304-466E-8AF3-73CAF8B4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63" y="504232"/>
            <a:ext cx="5348611" cy="635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441FC-5418-4125-9A84-129B1092EA55}"/>
              </a:ext>
            </a:extLst>
          </p:cNvPr>
          <p:cNvSpPr txBox="1"/>
          <p:nvPr/>
        </p:nvSpPr>
        <p:spPr>
          <a:xfrm>
            <a:off x="3009530" y="124287"/>
            <a:ext cx="600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Направе си апликация на риба или рак чрез изрязване или изкъсване.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31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F0943-EC3B-4DA5-B0F5-4BA21450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4" y="787021"/>
            <a:ext cx="7830172" cy="5283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73516-4174-47F9-992A-2AB7DE85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19" y="787020"/>
            <a:ext cx="3547800" cy="5283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F5B5B-A890-4E3F-A73A-096B769197EE}"/>
              </a:ext>
            </a:extLst>
          </p:cNvPr>
          <p:cNvSpPr txBox="1"/>
          <p:nvPr/>
        </p:nvSpPr>
        <p:spPr>
          <a:xfrm>
            <a:off x="8629095" y="6285390"/>
            <a:ext cx="35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Учебник по български език, с. 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0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FBF22-D37F-4B55-8E88-F9A469B7B8CD}"/>
              </a:ext>
            </a:extLst>
          </p:cNvPr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dirty="0"/>
              <a:t>Текст за прочит или диктовка</a:t>
            </a:r>
            <a:endParaRPr lang="en-GB" dirty="0"/>
          </a:p>
          <a:p>
            <a:endParaRPr lang="bg-BG" dirty="0"/>
          </a:p>
          <a:p>
            <a:r>
              <a:rPr lang="bg-BG" dirty="0"/>
              <a:t>Обичам лятото. Още през юни заминавам при баба Яна и дядо Щерьо в град Ямбол. Там прекарвам и юли, и август. Играя на воля с Юлия и Любчо. От сутрин до късна вечер сме заедно.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AEC21-4F0C-4A6C-9285-2DA42487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55" y="625679"/>
            <a:ext cx="25050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26021-240C-482D-A26F-43A71E62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18" y="501854"/>
            <a:ext cx="19716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C0676-B35E-450F-98BB-AF15CB8A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2" y="4556694"/>
            <a:ext cx="307657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8D44A-3F77-42C6-9713-0457C514A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72" y="501854"/>
            <a:ext cx="24669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F4011-B57A-4D02-B713-341E86FE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21" y="896645"/>
            <a:ext cx="8269729" cy="51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F5C5D-4A67-4AFF-9AC5-1CCE94BE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2" y="333838"/>
            <a:ext cx="7569695" cy="1892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59E54-A9F5-4D40-B356-2C4993D0D6F0}"/>
              </a:ext>
            </a:extLst>
          </p:cNvPr>
          <p:cNvSpPr txBox="1"/>
          <p:nvPr/>
        </p:nvSpPr>
        <p:spPr>
          <a:xfrm>
            <a:off x="2414725" y="2440169"/>
            <a:ext cx="48827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2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1AE8-17D4-41A6-8C40-1906AA4BFE4F}"/>
              </a:ext>
            </a:extLst>
          </p:cNvPr>
          <p:cNvSpPr txBox="1"/>
          <p:nvPr/>
        </p:nvSpPr>
        <p:spPr>
          <a:xfrm flipH="1">
            <a:off x="2915051" y="2440169"/>
            <a:ext cx="67793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какво се сбогуват учениците?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629C9-3B46-407F-BC72-4A0000B1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07" y="3115741"/>
            <a:ext cx="601531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76439-7ADF-432B-8CA1-9DDA362E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28" y="783553"/>
            <a:ext cx="9465344" cy="6074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A3088-CCB2-420B-8A73-70AD7065EF33}"/>
              </a:ext>
            </a:extLst>
          </p:cNvPr>
          <p:cNvSpPr txBox="1"/>
          <p:nvPr/>
        </p:nvSpPr>
        <p:spPr>
          <a:xfrm>
            <a:off x="2873406" y="137222"/>
            <a:ext cx="64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Накъде са тръгнали двете семейства? Свържи ги с местата, където отиват. Къде ти харесва повече? Разкажи защо.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74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EF2C2-E392-4762-AE0F-9F2855F6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57" y="1736972"/>
            <a:ext cx="8743950" cy="4857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0BC8-909B-4967-BB69-914AABF19EF2}"/>
              </a:ext>
            </a:extLst>
          </p:cNvPr>
          <p:cNvSpPr txBox="1"/>
          <p:nvPr/>
        </p:nvSpPr>
        <p:spPr>
          <a:xfrm>
            <a:off x="2734322" y="435006"/>
            <a:ext cx="648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Разгледай картинките и кажи как се забавляват двете семейства. Свържи ги с това, от което имат нужда. Ти на коя картинка искаш да си? Как ще се забавляваш там?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7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1C927-0948-4F60-B79B-E8F8BEE7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73" y="1297566"/>
            <a:ext cx="7797469" cy="5058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B5ABB-CDA7-4F9B-8227-04E96DF7C8C5}"/>
              </a:ext>
            </a:extLst>
          </p:cNvPr>
          <p:cNvSpPr txBox="1"/>
          <p:nvPr/>
        </p:nvSpPr>
        <p:spPr>
          <a:xfrm>
            <a:off x="3426781" y="461639"/>
            <a:ext cx="54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Къде са децата? Какво правят?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5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2280E-DF25-4BE4-9EBB-BCBED611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6" y="304060"/>
            <a:ext cx="10989808" cy="62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144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Janette Petrova</cp:lastModifiedBy>
  <cp:revision>39</cp:revision>
  <cp:lastPrinted>2021-06-03T11:39:29Z</cp:lastPrinted>
  <dcterms:created xsi:type="dcterms:W3CDTF">2021-06-03T10:00:22Z</dcterms:created>
  <dcterms:modified xsi:type="dcterms:W3CDTF">2021-06-27T15:17:00Z</dcterms:modified>
</cp:coreProperties>
</file>