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ECBA2-6572-4510-952F-7BEB2FAC727E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CFAC-67FA-47E1-AF5D-DF34AC28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1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Четем надписите под илюстрациите , непознатите думи и текстовете в каретата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CFAC-67FA-47E1-AF5D-DF34AC280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Минало, тробница, стенопис; империя, знатни, ранг, богове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CFAC-67FA-47E1-AF5D-DF34AC280A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6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59C0-64AF-838F-7B4E-4825FADB7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CB786-F62C-E217-4051-CDD2D7F02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24C1F-F2A4-ECCA-CE82-6FDEA520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F58F5-DB24-BCA3-FC3D-FBE096AC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B8CDE-CADC-D64E-895B-49A80353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0142-2CCB-D811-2726-1230612C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49177-1713-F6F7-2802-33119A2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9B296-2C3A-793D-4AA9-106DD3E9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8BCA6-5B86-4B4B-8D0D-1E7A5C56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C5A7-F370-CDC5-879E-62859FFD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0BF71-6908-38A9-F9E7-811A4B23C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248B2-4D72-645D-A4F8-BE9A54C2F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E30DF-688B-E439-E5FE-5A32454D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D0EF-2873-56E9-3EB1-A6E972EB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B2B3-74BC-F324-099C-170B24E6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89FA-F264-A5C6-01A9-9D038518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969F-0C03-2132-97F3-84C9CF677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3D938-E5D0-F42D-F70D-3CEA38BD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5C19E-42D1-AC81-4B3F-4469E4DE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2ABC-0F3C-1857-4832-75B2EC38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7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3032-A539-0973-4E88-02AFB476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4CD96-FF55-50B1-1B89-E07165D8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8AC7A-49F8-1E1C-FEB4-157ABA3A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96B14-4C3C-2924-D9D7-DDA647EA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7F01-98A6-DFDC-C261-024DDA1C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7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E5FB-6AF2-99E9-BD78-B45D7D25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9B35-9781-23C8-BB5E-162EADB33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BADE5-4AA9-7F50-BF9F-43DE1ACC4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ED855-4812-B45C-39D8-091FBA02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D733E-91FE-FF07-2AF6-57D02307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E4CEA-232B-AF0B-4A04-CDD6DFCC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A3C0-D2BF-04E1-069A-448736B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E3D24-687B-7B1F-D26E-D7D1C2C8B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93223-7DA9-7EA0-B809-052D901D0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273DCA-B058-87AD-D804-4B5A9F6C4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FFC1C-E875-4EC4-A4E9-F3D58AD12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04AF4-0348-413F-CD54-D4F499E4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38F7F-1C8C-B675-504D-5752FA1F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D6535-A24D-B938-30FC-FF0EB757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4B1A-ADFB-1888-153D-691DA340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43386C-4AB3-1CE2-51CC-3CC923A8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D04F0-425E-7518-CF3F-6937C78D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64646-4BA0-043F-564F-2C88FA0D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C6A49-809C-64F6-393E-E5EDA41F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24069-23F7-F584-F32D-CDA1356D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CF77C-4072-CCBF-A16A-10E255D3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3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333C-2FD2-A963-328A-6635F225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6D4E6-78FB-9763-9FF6-34A872C27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AE291-F128-B88F-E5EF-F36F58C12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3A0AF-5EAE-7763-0250-5D5BB155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8F242-76A6-3C7D-6AEB-DA69DFCA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004FA-BF21-C36B-BFBA-5CEE3055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813E-C76B-7351-BDE4-4CCC7A01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3799E-E443-52AB-ADB3-9312B0E5D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7AD53-1581-BC02-4987-AD1DEE1E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0CCD5-713F-4B9F-6543-D5A81876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D7717-3D3B-98AA-746C-A2BDAAE2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B855B-7479-33BB-855A-8DC9C6F2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2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28B19-331C-CA07-8C2D-16578132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27585-AEF2-BBBC-A56B-C8DB941EB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08681-5EDB-7D73-956A-707A1AC8B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CA44-008D-7544-84D3-10391469D79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D22B4-141A-CA92-9B57-110BD133D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EB107-2D21-27D5-657C-FF984C4EC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C079-4F78-9A43-B6DD-3F3BD310A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F6810-D286-E69E-5B17-17C07714F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bg-BG" sz="3600">
                <a:solidFill>
                  <a:srgbClr val="080808"/>
                </a:solidFill>
              </a:rPr>
              <a:t>Правописни особености на сродни думи</a:t>
            </a:r>
            <a:endParaRPr lang="en-US" sz="3600">
              <a:solidFill>
                <a:srgbClr val="08080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537E0-03F6-9A67-85B2-A24544015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745" y="4557900"/>
            <a:ext cx="2442690" cy="915772"/>
          </a:xfrm>
          <a:noFill/>
        </p:spPr>
        <p:txBody>
          <a:bodyPr>
            <a:normAutofit/>
          </a:bodyPr>
          <a:lstStyle/>
          <a:p>
            <a:r>
              <a:rPr lang="bg-BG" sz="2000">
                <a:solidFill>
                  <a:srgbClr val="080808"/>
                </a:solidFill>
              </a:rPr>
              <a:t>Стр28</a:t>
            </a:r>
          </a:p>
          <a:p>
            <a:endParaRPr lang="en-US" sz="2000">
              <a:solidFill>
                <a:srgbClr val="080808"/>
              </a:solidFill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Названието “Траки” се споменава за първи път в най-старите древногръцки  писмени паметници (Омировия епос), които отразяват събития от края на II  хил.пр.Хр.">
            <a:extLst>
              <a:ext uri="{FF2B5EF4-FFF2-40B4-BE49-F238E27FC236}">
                <a16:creationId xmlns:a16="http://schemas.microsoft.com/office/drawing/2014/main" id="{3DF46215-6EE8-4079-BD34-D5F8FEB1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7593">
            <a:off x="1267495" y="1758332"/>
            <a:ext cx="3967512" cy="33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B6D35-D0C7-4B25-821E-8CDF44EB5A0C}"/>
              </a:ext>
            </a:extLst>
          </p:cNvPr>
          <p:cNvSpPr txBox="1"/>
          <p:nvPr/>
        </p:nvSpPr>
        <p:spPr>
          <a:xfrm>
            <a:off x="8108302" y="4264090"/>
            <a:ext cx="3303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Древните траки и техните съкровища</a:t>
            </a:r>
            <a:endParaRPr lang="en-GB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38F0F-BCA3-427F-B864-F33184F9FABE}"/>
              </a:ext>
            </a:extLst>
          </p:cNvPr>
          <p:cNvSpPr txBox="1"/>
          <p:nvPr/>
        </p:nvSpPr>
        <p:spPr>
          <a:xfrm>
            <a:off x="8295021" y="5766318"/>
            <a:ext cx="268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Учебник, с. </a:t>
            </a:r>
            <a:r>
              <a:rPr lang="bg-BG"/>
              <a:t>56-57; </a:t>
            </a:r>
            <a:r>
              <a:rPr lang="bg-BG" dirty="0"/>
              <a:t>тетрадка, с. 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85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ЖИВОТ И БИТ НА ТРАКИТЕ ОТ РАЙОНА НА ЮГОИЗТОЧНА БЪЛГАРИЯ">
            <a:extLst>
              <a:ext uri="{FF2B5EF4-FFF2-40B4-BE49-F238E27FC236}">
                <a16:creationId xmlns:a16="http://schemas.microsoft.com/office/drawing/2014/main" id="{3BA96162-A54A-47A6-A708-0FF93ABA3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5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1BF60-3E21-4A6F-9EA9-DE0280819538}"/>
              </a:ext>
            </a:extLst>
          </p:cNvPr>
          <p:cNvSpPr txBox="1"/>
          <p:nvPr/>
        </p:nvSpPr>
        <p:spPr>
          <a:xfrm>
            <a:off x="1822579" y="991526"/>
            <a:ext cx="85468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Кои са траките?</a:t>
            </a:r>
          </a:p>
          <a:p>
            <a:r>
              <a:rPr lang="bg-BG" dirty="0"/>
              <a:t>Най-древните жители по земите, където сега е България.</a:t>
            </a:r>
          </a:p>
          <a:p>
            <a:r>
              <a:rPr lang="bg-BG" dirty="0"/>
              <a:t>Как са живели траките?</a:t>
            </a:r>
          </a:p>
          <a:p>
            <a:r>
              <a:rPr lang="bg-BG" dirty="0"/>
              <a:t>Били са разделени на племена. Всяко племе имало няколко рода. Най-известното племе е одриси.</a:t>
            </a:r>
          </a:p>
          <a:p>
            <a:r>
              <a:rPr lang="bg-BG" dirty="0"/>
              <a:t>Били земеделци </a:t>
            </a:r>
            <a:r>
              <a:rPr lang="en-GB" dirty="0"/>
              <a:t>(</a:t>
            </a:r>
            <a:r>
              <a:rPr lang="bg-BG" dirty="0"/>
              <a:t>отглеждали растения – жито, грозде</a:t>
            </a:r>
            <a:r>
              <a:rPr lang="en-GB" dirty="0"/>
              <a:t>)</a:t>
            </a:r>
            <a:r>
              <a:rPr lang="bg-BG" dirty="0"/>
              <a:t>, скотовъдци </a:t>
            </a:r>
            <a:r>
              <a:rPr lang="en-GB" dirty="0"/>
              <a:t>(</a:t>
            </a:r>
            <a:r>
              <a:rPr lang="bg-BG" dirty="0"/>
              <a:t>отглеждали животни - коне</a:t>
            </a:r>
            <a:r>
              <a:rPr lang="en-GB" dirty="0"/>
              <a:t>)</a:t>
            </a:r>
            <a:r>
              <a:rPr lang="bg-BG" dirty="0"/>
              <a:t> и занаятчии </a:t>
            </a:r>
            <a:r>
              <a:rPr lang="en-GB" dirty="0"/>
              <a:t>(</a:t>
            </a:r>
            <a:r>
              <a:rPr lang="bg-BG" dirty="0"/>
              <a:t>изработвали предмети – сребърни и златни, и уреди – оръжия</a:t>
            </a:r>
            <a:r>
              <a:rPr lang="en-GB" dirty="0"/>
              <a:t>)</a:t>
            </a:r>
            <a:r>
              <a:rPr lang="bg-BG" dirty="0"/>
              <a:t>. Били и добри воини и търговци.</a:t>
            </a:r>
          </a:p>
          <a:p>
            <a:r>
              <a:rPr lang="bg-BG" dirty="0"/>
              <a:t>Имали царе и палати.</a:t>
            </a:r>
          </a:p>
          <a:p>
            <a:r>
              <a:rPr lang="bg-BG" dirty="0"/>
              <a:t>Вярвали в много богове и че животът продължава и след смъртта.</a:t>
            </a:r>
          </a:p>
          <a:p>
            <a:r>
              <a:rPr lang="bg-BG" dirty="0"/>
              <a:t>Богатите тракийци погребвали в гробници. Най-известните са в гр. Казанлък и с. Свещари. Там поставяли съкровищата им. Най-прочутите са съкровището от с. </a:t>
            </a:r>
            <a:r>
              <a:rPr lang="bg-BG"/>
              <a:t>Вълчитрън и гр. Панагюрище</a:t>
            </a:r>
            <a:r>
              <a:rPr lang="bg-BG" dirty="0"/>
              <a:t>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3384F-BC1A-4567-9495-8B9CF0C0D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665" y="4867275"/>
            <a:ext cx="3295650" cy="1990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35DD3-AB8F-46E2-A279-6102A941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560" y="5086686"/>
            <a:ext cx="39147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3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5A0F4-7167-4A4D-8B6F-2E5E5E1E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2071687"/>
            <a:ext cx="99726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EBB6B0-E0E5-49C3-89A5-C9B84A2C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652462"/>
            <a:ext cx="93821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1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268F5-C183-4A52-820E-F7AD45CBD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16" y="1399878"/>
            <a:ext cx="9921167" cy="43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4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176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Правописни особености на сродни думи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Правописни особености на сродни думи</dc:title>
  <dc:creator>Bilyana Koleva</dc:creator>
  <cp:lastModifiedBy>Janet Heath</cp:lastModifiedBy>
  <cp:revision>10</cp:revision>
  <dcterms:created xsi:type="dcterms:W3CDTF">2022-08-20T08:41:04Z</dcterms:created>
  <dcterms:modified xsi:type="dcterms:W3CDTF">2022-11-30T16:33:48Z</dcterms:modified>
</cp:coreProperties>
</file>